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Lst>
  <p:sldSz cx="18288000" cy="10287000"/>
  <p:notesSz cx="6858000" cy="9144000"/>
  <p:embeddedFontLst>
    <p:embeddedFont>
      <p:font typeface="Vollkorn" charset="1" panose="00000500000000000000"/>
      <p:regular r:id="rId6"/>
    </p:embeddedFont>
    <p:embeddedFont>
      <p:font typeface="Vollkorn Bold" charset="1" panose="00000800000000000000"/>
      <p:regular r:id="rId7"/>
    </p:embeddedFont>
    <p:embeddedFont>
      <p:font typeface="Vollkorn Italics" charset="1" panose="00000500000000000000"/>
      <p:regular r:id="rId8"/>
    </p:embeddedFont>
    <p:embeddedFont>
      <p:font typeface="Vollkorn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eague Spartan" charset="1" panose="00000800000000000000"/>
      <p:regular r:id="rId14"/>
    </p:embeddedFont>
    <p:embeddedFont>
      <p:font typeface="Rubik One" charset="1" panose="02000604000000020004"/>
      <p:regular r:id="rId15"/>
    </p:embeddedFont>
    <p:embeddedFont>
      <p:font typeface="Barlow Condensed Bold" charset="1" panose="00000706000000000000"/>
      <p:regular r:id="rId16"/>
    </p:embeddedFont>
    <p:embeddedFont>
      <p:font typeface="Barlow Condensed Bold Bold" charset="1" panose="00000A06000000000000"/>
      <p:regular r:id="rId17"/>
    </p:embeddedFont>
    <p:embeddedFont>
      <p:font typeface="Barlow Condensed Bold Italics" charset="1" panose="00000706000000000000"/>
      <p:regular r:id="rId18"/>
    </p:embeddedFont>
    <p:embeddedFont>
      <p:font typeface="Barlow Condensed Bold Bold Italics" charset="1" panose="00000A06000000000000"/>
      <p:regular r:id="rId19"/>
    </p:embeddedFont>
    <p:embeddedFont>
      <p:font typeface="Open Sans Extra Bold" charset="1" panose="020B0906030804020204"/>
      <p:regular r:id="rId20"/>
    </p:embeddedFont>
    <p:embeddedFont>
      <p:font typeface="Open Sans Extra Bold Italics" charset="1" panose="020B0906030804020204"/>
      <p:regular r:id="rId21"/>
    </p:embeddedFont>
    <p:embeddedFont>
      <p:font typeface="Libre Franklin Black" charset="1" panose="00000A00000000000000"/>
      <p:regular r:id="rId22"/>
    </p:embeddedFont>
    <p:embeddedFont>
      <p:font typeface="Libre Franklin Black Italics" charset="1" panose="00000A00000000000000"/>
      <p:regular r:id="rId23"/>
    </p:embeddedFont>
    <p:embeddedFont>
      <p:font typeface="Now" charset="1" panose="00000500000000000000"/>
      <p:regular r:id="rId24"/>
    </p:embeddedFont>
    <p:embeddedFont>
      <p:font typeface="Now Bold" charset="1" panose="000006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7169" t="0" r="0" b="0"/>
          <a:stretch>
            <a:fillRect/>
          </a:stretch>
        </p:blipFill>
        <p:spPr>
          <a:xfrm flipH="false" flipV="false" rot="0">
            <a:off x="-270074" y="6141445"/>
            <a:ext cx="2597548" cy="222369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38175" y="219499"/>
            <a:ext cx="3507784" cy="248733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63900" b="0"/>
          <a:stretch>
            <a:fillRect/>
          </a:stretch>
        </p:blipFill>
        <p:spPr>
          <a:xfrm flipH="false" flipV="false" rot="244735">
            <a:off x="14187221" y="3276018"/>
            <a:ext cx="1474078" cy="5001884"/>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45403" b="0"/>
          <a:stretch>
            <a:fillRect/>
          </a:stretch>
        </p:blipFill>
        <p:spPr>
          <a:xfrm flipH="false" flipV="false" rot="0">
            <a:off x="14564445" y="5077134"/>
            <a:ext cx="5008916" cy="4352320"/>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8765" t="0" r="0" b="35425"/>
          <a:stretch>
            <a:fillRect/>
          </a:stretch>
        </p:blipFill>
        <p:spPr>
          <a:xfrm flipH="false" flipV="false" rot="351354">
            <a:off x="17234152" y="5716778"/>
            <a:ext cx="1305486" cy="3306080"/>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69210" t="0" r="0" b="42364"/>
          <a:stretch>
            <a:fillRect/>
          </a:stretch>
        </p:blipFill>
        <p:spPr>
          <a:xfrm flipH="false" flipV="false" rot="-119311">
            <a:off x="10653874" y="5816296"/>
            <a:ext cx="1438700" cy="3298934"/>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9863695" y="7361156"/>
            <a:ext cx="9401500" cy="4167332"/>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49921" y="2485409"/>
            <a:ext cx="3073946" cy="2179707"/>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136892" y="9429454"/>
            <a:ext cx="7315200" cy="2649233"/>
          </a:xfrm>
          <a:prstGeom prst="rect">
            <a:avLst/>
          </a:prstGeom>
        </p:spPr>
      </p:pic>
      <p:sp>
        <p:nvSpPr>
          <p:cNvPr name="TextBox 11" id="11"/>
          <p:cNvSpPr txBox="true"/>
          <p:nvPr/>
        </p:nvSpPr>
        <p:spPr>
          <a:xfrm rot="0">
            <a:off x="2520708" y="5658807"/>
            <a:ext cx="10442173" cy="762000"/>
          </a:xfrm>
          <a:prstGeom prst="rect">
            <a:avLst/>
          </a:prstGeom>
        </p:spPr>
        <p:txBody>
          <a:bodyPr anchor="t" rtlCol="false" tIns="0" lIns="0" bIns="0" rIns="0">
            <a:spAutoFit/>
          </a:bodyPr>
          <a:lstStyle/>
          <a:p>
            <a:pPr>
              <a:lnSpc>
                <a:spcPts val="6000"/>
              </a:lnSpc>
            </a:pPr>
            <a:r>
              <a:rPr lang="en-US" sz="5000">
                <a:solidFill>
                  <a:srgbClr val="404040"/>
                </a:solidFill>
                <a:latin typeface="Rubik One"/>
              </a:rPr>
              <a:t>TEAM RECORD KEEPERS</a:t>
            </a:r>
          </a:p>
        </p:txBody>
      </p:sp>
      <p:sp>
        <p:nvSpPr>
          <p:cNvPr name="TextBox 12" id="12"/>
          <p:cNvSpPr txBox="true"/>
          <p:nvPr/>
        </p:nvSpPr>
        <p:spPr>
          <a:xfrm rot="0">
            <a:off x="1851970" y="1876741"/>
            <a:ext cx="10614907" cy="2051686"/>
          </a:xfrm>
          <a:prstGeom prst="rect">
            <a:avLst/>
          </a:prstGeom>
        </p:spPr>
        <p:txBody>
          <a:bodyPr anchor="t" rtlCol="false" tIns="0" lIns="0" bIns="0" rIns="0">
            <a:spAutoFit/>
          </a:bodyPr>
          <a:lstStyle/>
          <a:p>
            <a:pPr>
              <a:lnSpc>
                <a:spcPts val="5459"/>
              </a:lnSpc>
            </a:pPr>
            <a:r>
              <a:rPr lang="en-US" sz="4199">
                <a:solidFill>
                  <a:srgbClr val="404040"/>
                </a:solidFill>
                <a:latin typeface="Now"/>
              </a:rPr>
              <a:t>Analysis on Why Women and Children are Vulnerable for Human Trafficking in India</a:t>
            </a:r>
            <a:r>
              <a:rPr lang="en-US" sz="4199">
                <a:solidFill>
                  <a:srgbClr val="404040"/>
                </a:solidFill>
                <a:latin typeface="Arimo"/>
              </a:rPr>
              <a:t> </a:t>
            </a:r>
          </a:p>
        </p:txBody>
      </p:sp>
      <p:sp>
        <p:nvSpPr>
          <p:cNvPr name="TextBox 13" id="13"/>
          <p:cNvSpPr txBox="true"/>
          <p:nvPr/>
        </p:nvSpPr>
        <p:spPr>
          <a:xfrm rot="0">
            <a:off x="2503163" y="6392232"/>
            <a:ext cx="5503157" cy="2454275"/>
          </a:xfrm>
          <a:prstGeom prst="rect">
            <a:avLst/>
          </a:prstGeom>
        </p:spPr>
        <p:txBody>
          <a:bodyPr anchor="t" rtlCol="false" tIns="0" lIns="0" bIns="0" rIns="0">
            <a:spAutoFit/>
          </a:bodyPr>
          <a:lstStyle/>
          <a:p>
            <a:pPr>
              <a:lnSpc>
                <a:spcPts val="3249"/>
              </a:lnSpc>
            </a:pPr>
            <a:r>
              <a:rPr lang="en-US" spc="34" sz="2499">
                <a:solidFill>
                  <a:srgbClr val="404040"/>
                </a:solidFill>
                <a:latin typeface="Now"/>
              </a:rPr>
              <a:t>Jeoma Raye Alejandrino Almazan Mary Joy Lasco</a:t>
            </a:r>
          </a:p>
          <a:p>
            <a:pPr>
              <a:lnSpc>
                <a:spcPts val="3249"/>
              </a:lnSpc>
            </a:pPr>
            <a:r>
              <a:rPr lang="en-US" spc="34" sz="2499">
                <a:solidFill>
                  <a:srgbClr val="404040"/>
                </a:solidFill>
                <a:latin typeface="Arimo"/>
              </a:rPr>
              <a:t>Rico Littawa </a:t>
            </a:r>
          </a:p>
          <a:p>
            <a:pPr>
              <a:lnSpc>
                <a:spcPts val="3249"/>
              </a:lnSpc>
            </a:pPr>
            <a:r>
              <a:rPr lang="en-US" spc="34" sz="2499">
                <a:solidFill>
                  <a:srgbClr val="404040"/>
                </a:solidFill>
                <a:latin typeface="Arimo"/>
              </a:rPr>
              <a:t>Xielo Jeff Manalo </a:t>
            </a:r>
          </a:p>
          <a:p>
            <a:pPr>
              <a:lnSpc>
                <a:spcPts val="3249"/>
              </a:lnSpc>
            </a:pPr>
            <a:r>
              <a:rPr lang="en-US" spc="34" sz="2499">
                <a:solidFill>
                  <a:srgbClr val="404040"/>
                </a:solidFill>
                <a:latin typeface="Arimo"/>
              </a:rPr>
              <a:t> Marnel Javier Valentin</a:t>
            </a:r>
          </a:p>
          <a:p>
            <a:pPr>
              <a:lnSpc>
                <a:spcPts val="324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82806" y="2272423"/>
            <a:ext cx="9113772" cy="31152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166443" y="4795009"/>
            <a:ext cx="4998492" cy="5668393"/>
          </a:xfrm>
          <a:prstGeom prst="rect">
            <a:avLst/>
          </a:prstGeom>
        </p:spPr>
      </p:pic>
      <p:pic>
        <p:nvPicPr>
          <p:cNvPr name="Picture 4" id="4"/>
          <p:cNvPicPr>
            <a:picLocks noChangeAspect="true"/>
          </p:cNvPicPr>
          <p:nvPr/>
        </p:nvPicPr>
        <p:blipFill>
          <a:blip r:embed="rId6"/>
          <a:srcRect l="0" t="521" r="0" b="521"/>
          <a:stretch>
            <a:fillRect/>
          </a:stretch>
        </p:blipFill>
        <p:spPr>
          <a:xfrm flipH="false" flipV="false" rot="0">
            <a:off x="1493598" y="1447800"/>
            <a:ext cx="9036840" cy="7127067"/>
          </a:xfrm>
          <a:prstGeom prst="rect">
            <a:avLst/>
          </a:prstGeom>
        </p:spPr>
      </p:pic>
      <p:grpSp>
        <p:nvGrpSpPr>
          <p:cNvPr name="Group 5" id="5"/>
          <p:cNvGrpSpPr/>
          <p:nvPr/>
        </p:nvGrpSpPr>
        <p:grpSpPr>
          <a:xfrm rot="0">
            <a:off x="11166443" y="2023533"/>
            <a:ext cx="6034577" cy="2454043"/>
            <a:chOff x="0" y="0"/>
            <a:chExt cx="8046103" cy="3272058"/>
          </a:xfrm>
        </p:grpSpPr>
        <p:sp>
          <p:nvSpPr>
            <p:cNvPr name="TextBox 6" id="6"/>
            <p:cNvSpPr txBox="true"/>
            <p:nvPr/>
          </p:nvSpPr>
          <p:spPr>
            <a:xfrm rot="0">
              <a:off x="0" y="1046187"/>
              <a:ext cx="8046103" cy="2225871"/>
            </a:xfrm>
            <a:prstGeom prst="rect">
              <a:avLst/>
            </a:prstGeom>
          </p:spPr>
          <p:txBody>
            <a:bodyPr anchor="t" rtlCol="false" tIns="0" lIns="0" bIns="0" rIns="0">
              <a:spAutoFit/>
            </a:bodyPr>
            <a:lstStyle/>
            <a:p>
              <a:pPr>
                <a:lnSpc>
                  <a:spcPts val="6666"/>
                </a:lnSpc>
              </a:pPr>
              <a:r>
                <a:rPr lang="en-US" spc="330" sz="5509">
                  <a:solidFill>
                    <a:srgbClr val="FB4E50"/>
                  </a:solidFill>
                  <a:latin typeface="League Spartan"/>
                </a:rPr>
                <a:t>FORCE MARRIAGE</a:t>
              </a:r>
            </a:p>
          </p:txBody>
        </p:sp>
        <p:sp>
          <p:nvSpPr>
            <p:cNvPr name="TextBox 7" id="7"/>
            <p:cNvSpPr txBox="true"/>
            <p:nvPr/>
          </p:nvSpPr>
          <p:spPr>
            <a:xfrm rot="0">
              <a:off x="0" y="-57150"/>
              <a:ext cx="8046103" cy="633741"/>
            </a:xfrm>
            <a:prstGeom prst="rect">
              <a:avLst/>
            </a:prstGeom>
          </p:spPr>
          <p:txBody>
            <a:bodyPr anchor="t" rtlCol="false" tIns="0" lIns="0" bIns="0" rIns="0">
              <a:spAutoFit/>
            </a:bodyPr>
            <a:lstStyle/>
            <a:p>
              <a:pPr algn="just">
                <a:lnSpc>
                  <a:spcPts val="3989"/>
                </a:lnSpc>
              </a:pPr>
              <a:r>
                <a:rPr lang="en-US" spc="484" sz="2849">
                  <a:solidFill>
                    <a:srgbClr val="FB4E50"/>
                  </a:solidFill>
                  <a:latin typeface="League Spartan"/>
                </a:rPr>
                <a:t>Least common reason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615" t="0" r="6920" b="0"/>
          <a:stretch>
            <a:fillRect/>
          </a:stretch>
        </p:blipFill>
        <p:spPr>
          <a:xfrm flipH="false" flipV="false" rot="0">
            <a:off x="411193" y="1324559"/>
            <a:ext cx="17465614" cy="510904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564682" y="6172200"/>
            <a:ext cx="2834068" cy="411480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026481" y="6433606"/>
            <a:ext cx="3261519" cy="4104691"/>
          </a:xfrm>
          <a:prstGeom prst="rect">
            <a:avLst/>
          </a:prstGeom>
        </p:spPr>
      </p:pic>
      <p:grpSp>
        <p:nvGrpSpPr>
          <p:cNvPr name="Group 5" id="5"/>
          <p:cNvGrpSpPr/>
          <p:nvPr/>
        </p:nvGrpSpPr>
        <p:grpSpPr>
          <a:xfrm rot="0">
            <a:off x="2573612" y="7059612"/>
            <a:ext cx="6034577" cy="1831976"/>
            <a:chOff x="0" y="0"/>
            <a:chExt cx="8046103" cy="2442635"/>
          </a:xfrm>
        </p:grpSpPr>
        <p:sp>
          <p:nvSpPr>
            <p:cNvPr name="TextBox 6" id="6"/>
            <p:cNvSpPr txBox="true"/>
            <p:nvPr/>
          </p:nvSpPr>
          <p:spPr>
            <a:xfrm rot="0">
              <a:off x="0" y="1317415"/>
              <a:ext cx="8046103" cy="1125220"/>
            </a:xfrm>
            <a:prstGeom prst="rect">
              <a:avLst/>
            </a:prstGeom>
          </p:spPr>
          <p:txBody>
            <a:bodyPr anchor="t" rtlCol="false" tIns="0" lIns="0" bIns="0" rIns="0">
              <a:spAutoFit/>
            </a:bodyPr>
            <a:lstStyle/>
            <a:p>
              <a:pPr algn="just">
                <a:lnSpc>
                  <a:spcPts val="2309"/>
                </a:lnSpc>
              </a:pPr>
              <a:r>
                <a:rPr lang="en-US" spc="98" sz="1649">
                  <a:solidFill>
                    <a:srgbClr val="5E3023"/>
                  </a:solidFill>
                  <a:latin typeface="Vollkorn"/>
                </a:rPr>
                <a:t>Up to 2018, the proportion of female victims who were sexually exploited has progressively dropped, while the number of male victims has increased. </a:t>
              </a:r>
            </a:p>
          </p:txBody>
        </p:sp>
        <p:sp>
          <p:nvSpPr>
            <p:cNvPr name="TextBox 7" id="7"/>
            <p:cNvSpPr txBox="true"/>
            <p:nvPr/>
          </p:nvSpPr>
          <p:spPr>
            <a:xfrm rot="0">
              <a:off x="0" y="0"/>
              <a:ext cx="8046103" cy="1108271"/>
            </a:xfrm>
            <a:prstGeom prst="rect">
              <a:avLst/>
            </a:prstGeom>
          </p:spPr>
          <p:txBody>
            <a:bodyPr anchor="t" rtlCol="false" tIns="0" lIns="0" bIns="0" rIns="0">
              <a:spAutoFit/>
            </a:bodyPr>
            <a:lstStyle/>
            <a:p>
              <a:pPr>
                <a:lnSpc>
                  <a:spcPts val="6666"/>
                </a:lnSpc>
              </a:pPr>
              <a:r>
                <a:rPr lang="en-US" spc="330" sz="5509">
                  <a:solidFill>
                    <a:srgbClr val="FB4E50"/>
                  </a:solidFill>
                  <a:latin typeface="League Spartan"/>
                </a:rPr>
                <a:t>YEAR 2018</a:t>
              </a:r>
            </a:p>
          </p:txBody>
        </p:sp>
      </p:grpSp>
      <p:sp>
        <p:nvSpPr>
          <p:cNvPr name="TextBox 8" id="8"/>
          <p:cNvSpPr txBox="true"/>
          <p:nvPr/>
        </p:nvSpPr>
        <p:spPr>
          <a:xfrm rot="0">
            <a:off x="1343567" y="349250"/>
            <a:ext cx="15600866" cy="679450"/>
          </a:xfrm>
          <a:prstGeom prst="rect">
            <a:avLst/>
          </a:prstGeom>
        </p:spPr>
        <p:txBody>
          <a:bodyPr anchor="t" rtlCol="false" tIns="0" lIns="0" bIns="0" rIns="0">
            <a:spAutoFit/>
          </a:bodyPr>
          <a:lstStyle/>
          <a:p>
            <a:pPr>
              <a:lnSpc>
                <a:spcPts val="5599"/>
              </a:lnSpc>
            </a:pPr>
            <a:r>
              <a:rPr lang="en-US" sz="3999">
                <a:solidFill>
                  <a:srgbClr val="FC6A5A"/>
                </a:solidFill>
                <a:latin typeface="Open Sans Extra Bold"/>
              </a:rPr>
              <a:t>Male and Female Victims for Sexual Exploitation Over Time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267" t="0" r="7267" b="0"/>
          <a:stretch>
            <a:fillRect/>
          </a:stretch>
        </p:blipFill>
        <p:spPr>
          <a:xfrm flipH="false" flipV="false" rot="0">
            <a:off x="411193" y="1324559"/>
            <a:ext cx="17465614" cy="510904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564682" y="6172200"/>
            <a:ext cx="2834068" cy="411480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026481" y="6433606"/>
            <a:ext cx="3261519" cy="4104691"/>
          </a:xfrm>
          <a:prstGeom prst="rect">
            <a:avLst/>
          </a:prstGeom>
        </p:spPr>
      </p:pic>
      <p:grpSp>
        <p:nvGrpSpPr>
          <p:cNvPr name="Group 5" id="5"/>
          <p:cNvGrpSpPr/>
          <p:nvPr/>
        </p:nvGrpSpPr>
        <p:grpSpPr>
          <a:xfrm rot="0">
            <a:off x="2573612" y="7202487"/>
            <a:ext cx="7068720" cy="1546226"/>
            <a:chOff x="0" y="0"/>
            <a:chExt cx="9424960" cy="2061635"/>
          </a:xfrm>
        </p:grpSpPr>
        <p:sp>
          <p:nvSpPr>
            <p:cNvPr name="TextBox 6" id="6"/>
            <p:cNvSpPr txBox="true"/>
            <p:nvPr/>
          </p:nvSpPr>
          <p:spPr>
            <a:xfrm rot="0">
              <a:off x="0" y="1317415"/>
              <a:ext cx="9424960" cy="744220"/>
            </a:xfrm>
            <a:prstGeom prst="rect">
              <a:avLst/>
            </a:prstGeom>
          </p:spPr>
          <p:txBody>
            <a:bodyPr anchor="t" rtlCol="false" tIns="0" lIns="0" bIns="0" rIns="0">
              <a:spAutoFit/>
            </a:bodyPr>
            <a:lstStyle/>
            <a:p>
              <a:pPr algn="just">
                <a:lnSpc>
                  <a:spcPts val="2309"/>
                </a:lnSpc>
              </a:pPr>
              <a:r>
                <a:rPr lang="en-US" spc="98" sz="1649">
                  <a:solidFill>
                    <a:srgbClr val="5E3023"/>
                  </a:solidFill>
                  <a:latin typeface="Vollkorn"/>
                </a:rPr>
                <a:t>Male victims are decreasing in year 2018 and female victims slightly increased. </a:t>
              </a:r>
            </a:p>
          </p:txBody>
        </p:sp>
        <p:sp>
          <p:nvSpPr>
            <p:cNvPr name="TextBox 7" id="7"/>
            <p:cNvSpPr txBox="true"/>
            <p:nvPr/>
          </p:nvSpPr>
          <p:spPr>
            <a:xfrm rot="0">
              <a:off x="0" y="0"/>
              <a:ext cx="9424960" cy="1108271"/>
            </a:xfrm>
            <a:prstGeom prst="rect">
              <a:avLst/>
            </a:prstGeom>
          </p:spPr>
          <p:txBody>
            <a:bodyPr anchor="t" rtlCol="false" tIns="0" lIns="0" bIns="0" rIns="0">
              <a:spAutoFit/>
            </a:bodyPr>
            <a:lstStyle/>
            <a:p>
              <a:pPr>
                <a:lnSpc>
                  <a:spcPts val="6666"/>
                </a:lnSpc>
              </a:pPr>
              <a:r>
                <a:rPr lang="en-US" spc="330" sz="5509">
                  <a:solidFill>
                    <a:srgbClr val="FB4E50"/>
                  </a:solidFill>
                  <a:latin typeface="League Spartan"/>
                </a:rPr>
                <a:t>YEAR 2016-2018</a:t>
              </a:r>
            </a:p>
          </p:txBody>
        </p:sp>
      </p:grpSp>
      <p:sp>
        <p:nvSpPr>
          <p:cNvPr name="TextBox 8" id="8"/>
          <p:cNvSpPr txBox="true"/>
          <p:nvPr/>
        </p:nvSpPr>
        <p:spPr>
          <a:xfrm rot="0">
            <a:off x="1343567" y="349250"/>
            <a:ext cx="15600866" cy="679450"/>
          </a:xfrm>
          <a:prstGeom prst="rect">
            <a:avLst/>
          </a:prstGeom>
        </p:spPr>
        <p:txBody>
          <a:bodyPr anchor="t" rtlCol="false" tIns="0" lIns="0" bIns="0" rIns="0">
            <a:spAutoFit/>
          </a:bodyPr>
          <a:lstStyle/>
          <a:p>
            <a:pPr>
              <a:lnSpc>
                <a:spcPts val="5599"/>
              </a:lnSpc>
            </a:pPr>
            <a:r>
              <a:rPr lang="en-US" sz="3999">
                <a:solidFill>
                  <a:srgbClr val="FC6A5A"/>
                </a:solidFill>
                <a:latin typeface="Open Sans Extra Bold"/>
              </a:rPr>
              <a:t>Male and Female Victims for Labor Exploitation Over Time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5015" y="1524149"/>
            <a:ext cx="12593827" cy="7136502"/>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700303" y="2400187"/>
            <a:ext cx="4558997" cy="7440499"/>
          </a:xfrm>
          <a:prstGeom prst="rect">
            <a:avLst/>
          </a:prstGeom>
        </p:spPr>
      </p:pic>
      <p:sp>
        <p:nvSpPr>
          <p:cNvPr name="TextBox 4" id="4"/>
          <p:cNvSpPr txBox="true"/>
          <p:nvPr/>
        </p:nvSpPr>
        <p:spPr>
          <a:xfrm rot="0">
            <a:off x="1343567" y="349250"/>
            <a:ext cx="15600866" cy="679450"/>
          </a:xfrm>
          <a:prstGeom prst="rect">
            <a:avLst/>
          </a:prstGeom>
        </p:spPr>
        <p:txBody>
          <a:bodyPr anchor="t" rtlCol="false" tIns="0" lIns="0" bIns="0" rIns="0">
            <a:spAutoFit/>
          </a:bodyPr>
          <a:lstStyle/>
          <a:p>
            <a:pPr algn="ctr">
              <a:lnSpc>
                <a:spcPts val="5599"/>
              </a:lnSpc>
            </a:pPr>
            <a:r>
              <a:rPr lang="en-US" sz="3999">
                <a:solidFill>
                  <a:srgbClr val="FC6A5A"/>
                </a:solidFill>
                <a:latin typeface="Open Sans Extra Bold"/>
              </a:rPr>
              <a:t>Means of Control used on Female Victims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70586" y="1860999"/>
            <a:ext cx="12593827" cy="71365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196797" y="718457"/>
            <a:ext cx="5370304" cy="9421586"/>
          </a:xfrm>
          <a:prstGeom prst="rect">
            <a:avLst/>
          </a:prstGeom>
        </p:spPr>
      </p:pic>
      <p:sp>
        <p:nvSpPr>
          <p:cNvPr name="TextBox 4" id="4"/>
          <p:cNvSpPr txBox="true"/>
          <p:nvPr/>
        </p:nvSpPr>
        <p:spPr>
          <a:xfrm rot="0">
            <a:off x="1343567" y="349250"/>
            <a:ext cx="15600866" cy="679450"/>
          </a:xfrm>
          <a:prstGeom prst="rect">
            <a:avLst/>
          </a:prstGeom>
        </p:spPr>
        <p:txBody>
          <a:bodyPr anchor="t" rtlCol="false" tIns="0" lIns="0" bIns="0" rIns="0">
            <a:spAutoFit/>
          </a:bodyPr>
          <a:lstStyle/>
          <a:p>
            <a:pPr algn="ctr">
              <a:lnSpc>
                <a:spcPts val="5599"/>
              </a:lnSpc>
            </a:pPr>
            <a:r>
              <a:rPr lang="en-US" sz="3999">
                <a:solidFill>
                  <a:srgbClr val="FC6A5A"/>
                </a:solidFill>
                <a:latin typeface="Open Sans Extra Bold"/>
              </a:rPr>
              <a:t>Means of Control used on Male Victims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35084" y="2322460"/>
            <a:ext cx="2425928" cy="1720203"/>
          </a:xfrm>
          <a:prstGeom prst="rect">
            <a:avLst/>
          </a:prstGeom>
        </p:spPr>
      </p:pic>
      <p:pic>
        <p:nvPicPr>
          <p:cNvPr name="Picture 3" id="3"/>
          <p:cNvPicPr>
            <a:picLocks noChangeAspect="true"/>
          </p:cNvPicPr>
          <p:nvPr/>
        </p:nvPicPr>
        <p:blipFill>
          <a:blip r:embed="rId4"/>
          <a:srcRect l="24085" t="0" r="25262" b="1176"/>
          <a:stretch>
            <a:fillRect/>
          </a:stretch>
        </p:blipFill>
        <p:spPr>
          <a:xfrm flipH="false" flipV="false" rot="0">
            <a:off x="8709893" y="0"/>
            <a:ext cx="2243515" cy="250124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934400" y="2627434"/>
            <a:ext cx="2442789" cy="1732160"/>
          </a:xfrm>
          <a:prstGeom prst="rect">
            <a:avLst/>
          </a:prstGeom>
        </p:spPr>
      </p:pic>
      <p:grpSp>
        <p:nvGrpSpPr>
          <p:cNvPr name="Group 5" id="5"/>
          <p:cNvGrpSpPr/>
          <p:nvPr/>
        </p:nvGrpSpPr>
        <p:grpSpPr>
          <a:xfrm rot="0">
            <a:off x="1451259" y="4198043"/>
            <a:ext cx="7835542" cy="1890914"/>
            <a:chOff x="0" y="0"/>
            <a:chExt cx="10447389" cy="2521218"/>
          </a:xfrm>
        </p:grpSpPr>
        <p:grpSp>
          <p:nvGrpSpPr>
            <p:cNvPr name="Group 6" id="6"/>
            <p:cNvGrpSpPr/>
            <p:nvPr/>
          </p:nvGrpSpPr>
          <p:grpSpPr>
            <a:xfrm rot="0">
              <a:off x="0" y="0"/>
              <a:ext cx="10447389" cy="2521218"/>
              <a:chOff x="0" y="0"/>
              <a:chExt cx="6054870" cy="1461193"/>
            </a:xfrm>
          </p:grpSpPr>
          <p:sp>
            <p:nvSpPr>
              <p:cNvPr name="Freeform 7" id="7"/>
              <p:cNvSpPr/>
              <p:nvPr/>
            </p:nvSpPr>
            <p:spPr>
              <a:xfrm>
                <a:off x="33020" y="27940"/>
                <a:ext cx="6025660" cy="1430713"/>
              </a:xfrm>
              <a:custGeom>
                <a:avLst/>
                <a:gdLst/>
                <a:ahLst/>
                <a:cxnLst/>
                <a:rect r="r" b="b" t="t" l="l"/>
                <a:pathLst>
                  <a:path h="1430713" w="6025660">
                    <a:moveTo>
                      <a:pt x="33043" y="1382453"/>
                    </a:moveTo>
                    <a:cubicBezTo>
                      <a:pt x="33043" y="1400233"/>
                      <a:pt x="47364" y="1404043"/>
                      <a:pt x="109421" y="1407853"/>
                    </a:cubicBezTo>
                    <a:cubicBezTo>
                      <a:pt x="152383" y="1410393"/>
                      <a:pt x="195345" y="1412933"/>
                      <a:pt x="238307" y="1414203"/>
                    </a:cubicBezTo>
                    <a:cubicBezTo>
                      <a:pt x="476987" y="1415473"/>
                      <a:pt x="715666" y="1416743"/>
                      <a:pt x="954345" y="1416743"/>
                    </a:cubicBezTo>
                    <a:cubicBezTo>
                      <a:pt x="1092779" y="1418013"/>
                      <a:pt x="1226439" y="1421823"/>
                      <a:pt x="1364873" y="1419283"/>
                    </a:cubicBezTo>
                    <a:cubicBezTo>
                      <a:pt x="1512854" y="1416743"/>
                      <a:pt x="1665609" y="1418013"/>
                      <a:pt x="1813590" y="1419283"/>
                    </a:cubicBezTo>
                    <a:cubicBezTo>
                      <a:pt x="1990212" y="1420553"/>
                      <a:pt x="2758759" y="1420553"/>
                      <a:pt x="2935382" y="1420553"/>
                    </a:cubicBezTo>
                    <a:cubicBezTo>
                      <a:pt x="3083363" y="1421823"/>
                      <a:pt x="3231344" y="1420553"/>
                      <a:pt x="3379325" y="1421823"/>
                    </a:cubicBezTo>
                    <a:cubicBezTo>
                      <a:pt x="3489117" y="1421823"/>
                      <a:pt x="3598910" y="1424363"/>
                      <a:pt x="3708702" y="1423093"/>
                    </a:cubicBezTo>
                    <a:cubicBezTo>
                      <a:pt x="3937834" y="1423093"/>
                      <a:pt x="4166966" y="1420553"/>
                      <a:pt x="4396098" y="1421823"/>
                    </a:cubicBezTo>
                    <a:cubicBezTo>
                      <a:pt x="4744569" y="1423093"/>
                      <a:pt x="5093041" y="1426903"/>
                      <a:pt x="5441513" y="1429443"/>
                    </a:cubicBezTo>
                    <a:cubicBezTo>
                      <a:pt x="5556079" y="1430713"/>
                      <a:pt x="5670645" y="1429443"/>
                      <a:pt x="5785211" y="1428173"/>
                    </a:cubicBezTo>
                    <a:cubicBezTo>
                      <a:pt x="5885456" y="1426903"/>
                      <a:pt x="5990100" y="1428173"/>
                      <a:pt x="6001530" y="1425633"/>
                    </a:cubicBezTo>
                    <a:cubicBezTo>
                      <a:pt x="6002800" y="1410393"/>
                      <a:pt x="6002800" y="1384993"/>
                      <a:pt x="6002800" y="1368483"/>
                    </a:cubicBezTo>
                    <a:cubicBezTo>
                      <a:pt x="6005340" y="1331712"/>
                      <a:pt x="6007880" y="614638"/>
                      <a:pt x="6010420" y="578519"/>
                    </a:cubicBezTo>
                    <a:cubicBezTo>
                      <a:pt x="6011690" y="564709"/>
                      <a:pt x="6011690" y="550898"/>
                      <a:pt x="6011690" y="538150"/>
                    </a:cubicBezTo>
                    <a:cubicBezTo>
                      <a:pt x="6012960" y="502031"/>
                      <a:pt x="6014230" y="465912"/>
                      <a:pt x="6015500" y="428730"/>
                    </a:cubicBezTo>
                    <a:cubicBezTo>
                      <a:pt x="6018040" y="338432"/>
                      <a:pt x="6014230" y="248134"/>
                      <a:pt x="6018040" y="157836"/>
                    </a:cubicBezTo>
                    <a:cubicBezTo>
                      <a:pt x="6021850" y="120654"/>
                      <a:pt x="6025660" y="69662"/>
                      <a:pt x="6014230" y="32481"/>
                    </a:cubicBezTo>
                    <a:cubicBezTo>
                      <a:pt x="6015500" y="19050"/>
                      <a:pt x="6009150" y="7620"/>
                      <a:pt x="5995180" y="0"/>
                    </a:cubicBezTo>
                    <a:lnTo>
                      <a:pt x="0" y="5080"/>
                    </a:lnTo>
                    <a:lnTo>
                      <a:pt x="33043" y="1382452"/>
                    </a:lnTo>
                    <a:close/>
                  </a:path>
                </a:pathLst>
              </a:custGeom>
              <a:solidFill>
                <a:srgbClr val="F8BF66"/>
              </a:solidFill>
            </p:spPr>
          </p:sp>
          <p:sp>
            <p:nvSpPr>
              <p:cNvPr name="Freeform 8" id="8"/>
              <p:cNvSpPr/>
              <p:nvPr/>
            </p:nvSpPr>
            <p:spPr>
              <a:xfrm>
                <a:off x="15240" y="16510"/>
                <a:ext cx="5987559" cy="1395152"/>
              </a:xfrm>
              <a:custGeom>
                <a:avLst/>
                <a:gdLst/>
                <a:ahLst/>
                <a:cxnLst/>
                <a:rect r="r" b="b" t="t" l="l"/>
                <a:pathLst>
                  <a:path h="1395152" w="5987559">
                    <a:moveTo>
                      <a:pt x="5971050" y="1395152"/>
                    </a:moveTo>
                    <a:lnTo>
                      <a:pt x="15240" y="1387532"/>
                    </a:lnTo>
                    <a:lnTo>
                      <a:pt x="0" y="11430"/>
                    </a:lnTo>
                    <a:lnTo>
                      <a:pt x="5987559" y="0"/>
                    </a:lnTo>
                    <a:close/>
                  </a:path>
                </a:pathLst>
              </a:custGeom>
              <a:solidFill>
                <a:srgbClr val="F8BF66"/>
              </a:solidFill>
            </p:spPr>
          </p:sp>
          <p:sp>
            <p:nvSpPr>
              <p:cNvPr name="Freeform 9" id="9"/>
              <p:cNvSpPr/>
              <p:nvPr/>
            </p:nvSpPr>
            <p:spPr>
              <a:xfrm>
                <a:off x="0" y="-2540"/>
                <a:ext cx="6021850" cy="1442143"/>
              </a:xfrm>
              <a:custGeom>
                <a:avLst/>
                <a:gdLst/>
                <a:ahLst/>
                <a:cxnLst/>
                <a:rect r="r" b="b" t="t" l="l"/>
                <a:pathLst>
                  <a:path h="1442143" w="6021850">
                    <a:moveTo>
                      <a:pt x="0" y="15240"/>
                    </a:moveTo>
                    <a:cubicBezTo>
                      <a:pt x="13970" y="16510"/>
                      <a:pt x="26670" y="17780"/>
                      <a:pt x="39370" y="17780"/>
                    </a:cubicBezTo>
                    <a:cubicBezTo>
                      <a:pt x="113799" y="19050"/>
                      <a:pt x="519554" y="24130"/>
                      <a:pt x="643667" y="26670"/>
                    </a:cubicBezTo>
                    <a:cubicBezTo>
                      <a:pt x="763006" y="29210"/>
                      <a:pt x="882346" y="29210"/>
                      <a:pt x="1001686" y="22860"/>
                    </a:cubicBezTo>
                    <a:cubicBezTo>
                      <a:pt x="1121025" y="16510"/>
                      <a:pt x="1240365" y="17780"/>
                      <a:pt x="1359704" y="19050"/>
                    </a:cubicBezTo>
                    <a:cubicBezTo>
                      <a:pt x="1459949" y="20320"/>
                      <a:pt x="2734496" y="19050"/>
                      <a:pt x="2853836" y="15240"/>
                    </a:cubicBezTo>
                    <a:cubicBezTo>
                      <a:pt x="2973175" y="11430"/>
                      <a:pt x="3097288" y="12700"/>
                      <a:pt x="3221401" y="11430"/>
                    </a:cubicBezTo>
                    <a:cubicBezTo>
                      <a:pt x="3388477" y="10160"/>
                      <a:pt x="4018590" y="7620"/>
                      <a:pt x="4171345" y="7620"/>
                    </a:cubicBezTo>
                    <a:cubicBezTo>
                      <a:pt x="4481628" y="8890"/>
                      <a:pt x="4787137" y="12700"/>
                      <a:pt x="5097420" y="12700"/>
                    </a:cubicBezTo>
                    <a:cubicBezTo>
                      <a:pt x="5302684" y="12700"/>
                      <a:pt x="5503174" y="11430"/>
                      <a:pt x="5708438" y="3810"/>
                    </a:cubicBezTo>
                    <a:cubicBezTo>
                      <a:pt x="5818231" y="0"/>
                      <a:pt x="5932797" y="2540"/>
                      <a:pt x="5991370" y="3810"/>
                    </a:cubicBezTo>
                    <a:cubicBezTo>
                      <a:pt x="6004070" y="3810"/>
                      <a:pt x="6007880" y="10160"/>
                      <a:pt x="6009150" y="24130"/>
                    </a:cubicBezTo>
                    <a:cubicBezTo>
                      <a:pt x="6009150" y="27940"/>
                      <a:pt x="6009150" y="33020"/>
                      <a:pt x="6010420" y="36830"/>
                    </a:cubicBezTo>
                    <a:cubicBezTo>
                      <a:pt x="6021850" y="77833"/>
                      <a:pt x="6018040" y="128825"/>
                      <a:pt x="6018040" y="166007"/>
                    </a:cubicBezTo>
                    <a:cubicBezTo>
                      <a:pt x="6018040" y="201064"/>
                      <a:pt x="6016770" y="297736"/>
                      <a:pt x="6016770" y="310484"/>
                    </a:cubicBezTo>
                    <a:cubicBezTo>
                      <a:pt x="6016770" y="352977"/>
                      <a:pt x="6016770" y="394408"/>
                      <a:pt x="6015500" y="436901"/>
                    </a:cubicBezTo>
                    <a:cubicBezTo>
                      <a:pt x="6014230" y="473021"/>
                      <a:pt x="6011690" y="573942"/>
                      <a:pt x="6010420" y="586690"/>
                    </a:cubicBezTo>
                    <a:cubicBezTo>
                      <a:pt x="6007880" y="622809"/>
                      <a:pt x="6001530" y="1402772"/>
                      <a:pt x="6000260" y="1419282"/>
                    </a:cubicBezTo>
                    <a:cubicBezTo>
                      <a:pt x="6004070" y="1442143"/>
                      <a:pt x="5794363" y="1430713"/>
                      <a:pt x="5694118" y="1431982"/>
                    </a:cubicBezTo>
                    <a:cubicBezTo>
                      <a:pt x="5579552" y="1433253"/>
                      <a:pt x="4653476" y="1426903"/>
                      <a:pt x="4305005" y="1425632"/>
                    </a:cubicBezTo>
                    <a:cubicBezTo>
                      <a:pt x="4075873" y="1424363"/>
                      <a:pt x="3846741" y="1426903"/>
                      <a:pt x="3617609" y="1426903"/>
                    </a:cubicBezTo>
                    <a:cubicBezTo>
                      <a:pt x="3507817" y="1426903"/>
                      <a:pt x="3398024" y="1425632"/>
                      <a:pt x="3288232" y="1425632"/>
                    </a:cubicBezTo>
                    <a:cubicBezTo>
                      <a:pt x="3140251" y="1425632"/>
                      <a:pt x="2992270" y="1425632"/>
                      <a:pt x="2844289" y="1424363"/>
                    </a:cubicBezTo>
                    <a:cubicBezTo>
                      <a:pt x="2667666" y="1423093"/>
                      <a:pt x="1899119" y="1423093"/>
                      <a:pt x="1722497" y="1423093"/>
                    </a:cubicBezTo>
                    <a:cubicBezTo>
                      <a:pt x="1574516" y="1421823"/>
                      <a:pt x="1421761" y="1420553"/>
                      <a:pt x="1273780" y="1423093"/>
                    </a:cubicBezTo>
                    <a:cubicBezTo>
                      <a:pt x="1135346" y="1425632"/>
                      <a:pt x="777327" y="1420553"/>
                      <a:pt x="734365" y="1420553"/>
                    </a:cubicBezTo>
                    <a:cubicBezTo>
                      <a:pt x="538648" y="1419282"/>
                      <a:pt x="61290" y="1415473"/>
                      <a:pt x="35560" y="1411663"/>
                    </a:cubicBezTo>
                    <a:cubicBezTo>
                      <a:pt x="19050" y="1407853"/>
                      <a:pt x="15240" y="1402773"/>
                      <a:pt x="15240" y="1387688"/>
                    </a:cubicBezTo>
                    <a:lnTo>
                      <a:pt x="15240" y="652554"/>
                    </a:lnTo>
                    <a:cubicBezTo>
                      <a:pt x="13970" y="603687"/>
                      <a:pt x="11430" y="442213"/>
                      <a:pt x="10160" y="410343"/>
                    </a:cubicBezTo>
                    <a:lnTo>
                      <a:pt x="6350" y="311546"/>
                    </a:lnTo>
                    <a:cubicBezTo>
                      <a:pt x="5080" y="275427"/>
                      <a:pt x="7620" y="87394"/>
                      <a:pt x="0" y="31750"/>
                    </a:cubicBezTo>
                    <a:lnTo>
                      <a:pt x="0" y="15240"/>
                    </a:lnTo>
                    <a:close/>
                    <a:moveTo>
                      <a:pt x="5978670" y="1405313"/>
                    </a:moveTo>
                    <a:cubicBezTo>
                      <a:pt x="5982480" y="1359005"/>
                      <a:pt x="5986290" y="636620"/>
                      <a:pt x="5988830" y="594126"/>
                    </a:cubicBezTo>
                    <a:cubicBezTo>
                      <a:pt x="5991370" y="551633"/>
                      <a:pt x="5993910" y="322170"/>
                      <a:pt x="5993910" y="249931"/>
                    </a:cubicBezTo>
                    <a:cubicBezTo>
                      <a:pt x="5993910" y="226560"/>
                      <a:pt x="5997720" y="104392"/>
                      <a:pt x="5996450" y="72522"/>
                    </a:cubicBezTo>
                    <a:cubicBezTo>
                      <a:pt x="5996450" y="58420"/>
                      <a:pt x="5991370" y="43180"/>
                      <a:pt x="5988830" y="27940"/>
                    </a:cubicBezTo>
                    <a:cubicBezTo>
                      <a:pt x="5961438" y="27940"/>
                      <a:pt x="5899381" y="25400"/>
                      <a:pt x="5842098" y="26670"/>
                    </a:cubicBezTo>
                    <a:cubicBezTo>
                      <a:pt x="5708438" y="29210"/>
                      <a:pt x="5574778" y="33020"/>
                      <a:pt x="5436344" y="34290"/>
                    </a:cubicBezTo>
                    <a:cubicBezTo>
                      <a:pt x="5202438" y="36830"/>
                      <a:pt x="4973307" y="35560"/>
                      <a:pt x="4739401" y="31750"/>
                    </a:cubicBezTo>
                    <a:cubicBezTo>
                      <a:pt x="4443439" y="27940"/>
                      <a:pt x="4147477" y="29210"/>
                      <a:pt x="3856288" y="29210"/>
                    </a:cubicBezTo>
                    <a:cubicBezTo>
                      <a:pt x="3670118" y="29210"/>
                      <a:pt x="3025685" y="34290"/>
                      <a:pt x="2896798" y="38100"/>
                    </a:cubicBezTo>
                    <a:cubicBezTo>
                      <a:pt x="2767911" y="41910"/>
                      <a:pt x="2214176" y="41910"/>
                      <a:pt x="2085289" y="38100"/>
                    </a:cubicBezTo>
                    <a:cubicBezTo>
                      <a:pt x="2051874" y="36830"/>
                      <a:pt x="1841836" y="40640"/>
                      <a:pt x="1813195" y="40640"/>
                    </a:cubicBezTo>
                    <a:cubicBezTo>
                      <a:pt x="1650893" y="40640"/>
                      <a:pt x="1488591" y="39370"/>
                      <a:pt x="1321516" y="39370"/>
                    </a:cubicBezTo>
                    <a:cubicBezTo>
                      <a:pt x="1240365" y="39370"/>
                      <a:pt x="1159214" y="39370"/>
                      <a:pt x="1078063" y="43180"/>
                    </a:cubicBezTo>
                    <a:cubicBezTo>
                      <a:pt x="963497" y="46990"/>
                      <a:pt x="848931" y="50800"/>
                      <a:pt x="734365" y="48260"/>
                    </a:cubicBezTo>
                    <a:cubicBezTo>
                      <a:pt x="600705" y="45720"/>
                      <a:pt x="471818" y="43180"/>
                      <a:pt x="338157" y="40640"/>
                    </a:cubicBezTo>
                    <a:cubicBezTo>
                      <a:pt x="228365" y="39370"/>
                      <a:pt x="118573" y="36830"/>
                      <a:pt x="33020" y="35560"/>
                    </a:cubicBezTo>
                    <a:cubicBezTo>
                      <a:pt x="29210" y="35560"/>
                      <a:pt x="25400" y="36830"/>
                      <a:pt x="21590" y="36830"/>
                    </a:cubicBezTo>
                    <a:cubicBezTo>
                      <a:pt x="21590" y="44450"/>
                      <a:pt x="20320" y="49530"/>
                      <a:pt x="21590" y="55880"/>
                    </a:cubicBezTo>
                    <a:cubicBezTo>
                      <a:pt x="27940" y="105454"/>
                      <a:pt x="24130" y="169194"/>
                      <a:pt x="22860" y="218061"/>
                    </a:cubicBezTo>
                    <a:cubicBezTo>
                      <a:pt x="22860" y="249931"/>
                      <a:pt x="22860" y="281801"/>
                      <a:pt x="24130" y="313671"/>
                    </a:cubicBezTo>
                    <a:cubicBezTo>
                      <a:pt x="25400" y="337042"/>
                      <a:pt x="29210" y="481519"/>
                      <a:pt x="30480" y="530386"/>
                    </a:cubicBezTo>
                    <a:cubicBezTo>
                      <a:pt x="31750" y="578191"/>
                      <a:pt x="31750" y="1306950"/>
                      <a:pt x="33020" y="1355818"/>
                    </a:cubicBezTo>
                    <a:cubicBezTo>
                      <a:pt x="33020" y="1366441"/>
                      <a:pt x="33020" y="1388750"/>
                      <a:pt x="35560" y="1395152"/>
                    </a:cubicBezTo>
                    <a:cubicBezTo>
                      <a:pt x="89931" y="1397693"/>
                      <a:pt x="194950" y="1402772"/>
                      <a:pt x="266554" y="1401502"/>
                    </a:cubicBezTo>
                    <a:cubicBezTo>
                      <a:pt x="371573" y="1400232"/>
                      <a:pt x="471818" y="1397693"/>
                      <a:pt x="576837" y="1400232"/>
                    </a:cubicBezTo>
                    <a:cubicBezTo>
                      <a:pt x="605478" y="1400232"/>
                      <a:pt x="848931" y="1401502"/>
                      <a:pt x="949176" y="1402772"/>
                    </a:cubicBezTo>
                    <a:cubicBezTo>
                      <a:pt x="1039874" y="1404043"/>
                      <a:pt x="1130572" y="1410393"/>
                      <a:pt x="1221270" y="1402772"/>
                    </a:cubicBezTo>
                    <a:cubicBezTo>
                      <a:pt x="1245138" y="1401502"/>
                      <a:pt x="1273780" y="1401502"/>
                      <a:pt x="1297648" y="1401502"/>
                    </a:cubicBezTo>
                    <a:cubicBezTo>
                      <a:pt x="1464723" y="1406582"/>
                      <a:pt x="1636572" y="1397693"/>
                      <a:pt x="1798874" y="1406582"/>
                    </a:cubicBezTo>
                    <a:cubicBezTo>
                      <a:pt x="1808421" y="1406582"/>
                      <a:pt x="2911119" y="1402772"/>
                      <a:pt x="3154571" y="1402772"/>
                    </a:cubicBezTo>
                    <a:cubicBezTo>
                      <a:pt x="3207081" y="1402772"/>
                      <a:pt x="3259590" y="1405313"/>
                      <a:pt x="3312099" y="1405313"/>
                    </a:cubicBezTo>
                    <a:cubicBezTo>
                      <a:pt x="3421892" y="1405313"/>
                      <a:pt x="3536458" y="1404043"/>
                      <a:pt x="3646250" y="1404043"/>
                    </a:cubicBezTo>
                    <a:cubicBezTo>
                      <a:pt x="3717854" y="1404043"/>
                      <a:pt x="3794232" y="1404043"/>
                      <a:pt x="3865835" y="1402772"/>
                    </a:cubicBezTo>
                    <a:cubicBezTo>
                      <a:pt x="3942212" y="1402772"/>
                      <a:pt x="4018590" y="1401502"/>
                      <a:pt x="4094967" y="1400232"/>
                    </a:cubicBezTo>
                    <a:cubicBezTo>
                      <a:pt x="4114061" y="1400232"/>
                      <a:pt x="4233401" y="1402772"/>
                      <a:pt x="4266816" y="1402772"/>
                    </a:cubicBezTo>
                    <a:lnTo>
                      <a:pt x="4510269" y="1402772"/>
                    </a:lnTo>
                    <a:cubicBezTo>
                      <a:pt x="4596193" y="1404043"/>
                      <a:pt x="4677344" y="1407852"/>
                      <a:pt x="4763269" y="1407852"/>
                    </a:cubicBezTo>
                    <a:cubicBezTo>
                      <a:pt x="4873061" y="1407852"/>
                      <a:pt x="4982854" y="1405313"/>
                      <a:pt x="5092646" y="1405313"/>
                    </a:cubicBezTo>
                    <a:cubicBezTo>
                      <a:pt x="5226306" y="1405313"/>
                      <a:pt x="5364740" y="1406582"/>
                      <a:pt x="5498400" y="1406582"/>
                    </a:cubicBezTo>
                    <a:cubicBezTo>
                      <a:pt x="5570004" y="1406582"/>
                      <a:pt x="5636834" y="1407852"/>
                      <a:pt x="5708438" y="1407852"/>
                    </a:cubicBezTo>
                    <a:cubicBezTo>
                      <a:pt x="5784816" y="1407852"/>
                      <a:pt x="5973590" y="1405313"/>
                      <a:pt x="5978670" y="1405313"/>
                    </a:cubicBezTo>
                    <a:close/>
                  </a:path>
                </a:pathLst>
              </a:custGeom>
              <a:solidFill>
                <a:srgbClr val="F8BF66"/>
              </a:solidFill>
            </p:spPr>
          </p:sp>
        </p:grpSp>
        <p:sp>
          <p:nvSpPr>
            <p:cNvPr name="TextBox 10" id="10"/>
            <p:cNvSpPr txBox="true"/>
            <p:nvPr/>
          </p:nvSpPr>
          <p:spPr>
            <a:xfrm rot="0">
              <a:off x="388861" y="439284"/>
              <a:ext cx="9859562" cy="1633125"/>
            </a:xfrm>
            <a:prstGeom prst="rect">
              <a:avLst/>
            </a:prstGeom>
          </p:spPr>
          <p:txBody>
            <a:bodyPr anchor="t" rtlCol="false" tIns="0" lIns="0" bIns="0" rIns="0">
              <a:spAutoFit/>
            </a:bodyPr>
            <a:lstStyle/>
            <a:p>
              <a:pPr marL="0" indent="0" lvl="0">
                <a:lnSpc>
                  <a:spcPts val="9652"/>
                </a:lnSpc>
                <a:spcBef>
                  <a:spcPct val="0"/>
                </a:spcBef>
              </a:pPr>
              <a:r>
                <a:rPr lang="en-US" sz="8044">
                  <a:solidFill>
                    <a:srgbClr val="404040"/>
                  </a:solidFill>
                  <a:latin typeface="Rubik One"/>
                </a:rPr>
                <a:t>CONCLUSION</a:t>
              </a:r>
            </a:p>
          </p:txBody>
        </p:sp>
      </p:grpSp>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155795" y="2980869"/>
            <a:ext cx="3947785" cy="4325262"/>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453072" y="-932238"/>
            <a:ext cx="2962656" cy="4114800"/>
          </a:xfrm>
          <a:prstGeom prst="rect">
            <a:avLst/>
          </a:prstGeom>
        </p:spPr>
      </p:pic>
      <p:pic>
        <p:nvPicPr>
          <p:cNvPr name="Picture 13" id="13"/>
          <p:cNvPicPr>
            <a:picLocks noChangeAspect="true"/>
          </p:cNvPicPr>
          <p:nvPr/>
        </p:nvPicPr>
        <p:blipFill>
          <a:blip r:embed="rId9"/>
          <a:srcRect l="0" t="0" r="2150" b="2150"/>
          <a:stretch>
            <a:fillRect/>
          </a:stretch>
        </p:blipFill>
        <p:spPr>
          <a:xfrm flipH="false" flipV="false" rot="0">
            <a:off x="12532915" y="-72136"/>
            <a:ext cx="2215133" cy="1505598"/>
          </a:xfrm>
          <a:prstGeom prst="rect">
            <a:avLst/>
          </a:prstGeom>
        </p:spPr>
      </p:pic>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377189" y="-2057400"/>
            <a:ext cx="2962656" cy="411480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577356" y="2328439"/>
            <a:ext cx="2425928" cy="1720203"/>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456381"/>
            <a:ext cx="2442789" cy="1732160"/>
          </a:xfrm>
          <a:prstGeom prst="rect">
            <a:avLst/>
          </a:prstGeom>
        </p:spPr>
      </p:pic>
      <p:pic>
        <p:nvPicPr>
          <p:cNvPr name="Picture 4" id="4"/>
          <p:cNvPicPr>
            <a:picLocks noChangeAspect="true"/>
          </p:cNvPicPr>
          <p:nvPr/>
        </p:nvPicPr>
        <p:blipFill>
          <a:blip r:embed="rId4"/>
          <a:srcRect l="24085" t="0" r="25262" b="1176"/>
          <a:stretch>
            <a:fillRect/>
          </a:stretch>
        </p:blipFill>
        <p:spPr>
          <a:xfrm flipH="false" flipV="false" rot="0">
            <a:off x="925744" y="0"/>
            <a:ext cx="2243515" cy="2501248"/>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95366" y="2501248"/>
            <a:ext cx="3947785" cy="4325262"/>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614700" y="-1028700"/>
            <a:ext cx="2962656" cy="4114800"/>
          </a:xfrm>
          <a:prstGeom prst="rect">
            <a:avLst/>
          </a:prstGeom>
        </p:spPr>
      </p:pic>
      <p:pic>
        <p:nvPicPr>
          <p:cNvPr name="Picture 7" id="7"/>
          <p:cNvPicPr>
            <a:picLocks noChangeAspect="true"/>
          </p:cNvPicPr>
          <p:nvPr/>
        </p:nvPicPr>
        <p:blipFill>
          <a:blip r:embed="rId9"/>
          <a:srcRect l="0" t="0" r="2150" b="2150"/>
          <a:stretch>
            <a:fillRect/>
          </a:stretch>
        </p:blipFill>
        <p:spPr>
          <a:xfrm flipH="false" flipV="false" rot="0">
            <a:off x="4895717" y="-254974"/>
            <a:ext cx="2215133" cy="1505598"/>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521955" y="-2129536"/>
            <a:ext cx="2962656" cy="4114800"/>
          </a:xfrm>
          <a:prstGeom prst="rect">
            <a:avLst/>
          </a:prstGeom>
        </p:spPr>
      </p:pic>
      <p:grpSp>
        <p:nvGrpSpPr>
          <p:cNvPr name="Group 9" id="9"/>
          <p:cNvGrpSpPr/>
          <p:nvPr/>
        </p:nvGrpSpPr>
        <p:grpSpPr>
          <a:xfrm rot="0">
            <a:off x="9604711" y="4556741"/>
            <a:ext cx="7654589" cy="1396248"/>
            <a:chOff x="0" y="0"/>
            <a:chExt cx="10206119" cy="1861664"/>
          </a:xfrm>
        </p:grpSpPr>
        <p:grpSp>
          <p:nvGrpSpPr>
            <p:cNvPr name="Group 10" id="10"/>
            <p:cNvGrpSpPr/>
            <p:nvPr/>
          </p:nvGrpSpPr>
          <p:grpSpPr>
            <a:xfrm rot="0">
              <a:off x="0" y="0"/>
              <a:ext cx="10206119" cy="1861664"/>
              <a:chOff x="0" y="0"/>
              <a:chExt cx="8010630" cy="1461193"/>
            </a:xfrm>
          </p:grpSpPr>
          <p:sp>
            <p:nvSpPr>
              <p:cNvPr name="Freeform 11" id="11"/>
              <p:cNvSpPr/>
              <p:nvPr/>
            </p:nvSpPr>
            <p:spPr>
              <a:xfrm>
                <a:off x="33020" y="27940"/>
                <a:ext cx="7981420" cy="1430713"/>
              </a:xfrm>
              <a:custGeom>
                <a:avLst/>
                <a:gdLst/>
                <a:ahLst/>
                <a:cxnLst/>
                <a:rect r="r" b="b" t="t" l="l"/>
                <a:pathLst>
                  <a:path h="1430713" w="7981420">
                    <a:moveTo>
                      <a:pt x="41042" y="1382453"/>
                    </a:moveTo>
                    <a:cubicBezTo>
                      <a:pt x="41042" y="1400233"/>
                      <a:pt x="60085" y="1404043"/>
                      <a:pt x="142605" y="1407853"/>
                    </a:cubicBezTo>
                    <a:cubicBezTo>
                      <a:pt x="199734" y="1410393"/>
                      <a:pt x="256863" y="1412933"/>
                      <a:pt x="313992" y="1414203"/>
                    </a:cubicBezTo>
                    <a:cubicBezTo>
                      <a:pt x="631377" y="1415473"/>
                      <a:pt x="948761" y="1416743"/>
                      <a:pt x="1266145" y="1416743"/>
                    </a:cubicBezTo>
                    <a:cubicBezTo>
                      <a:pt x="1450228" y="1418013"/>
                      <a:pt x="1627963" y="1421823"/>
                      <a:pt x="1812046" y="1419283"/>
                    </a:cubicBezTo>
                    <a:cubicBezTo>
                      <a:pt x="2008824" y="1416743"/>
                      <a:pt x="2211950" y="1418013"/>
                      <a:pt x="2408728" y="1419283"/>
                    </a:cubicBezTo>
                    <a:cubicBezTo>
                      <a:pt x="2643592" y="1420553"/>
                      <a:pt x="3665569" y="1420553"/>
                      <a:pt x="3900433" y="1420553"/>
                    </a:cubicBezTo>
                    <a:cubicBezTo>
                      <a:pt x="4097212" y="1421823"/>
                      <a:pt x="4293990" y="1420553"/>
                      <a:pt x="4490768" y="1421823"/>
                    </a:cubicBezTo>
                    <a:cubicBezTo>
                      <a:pt x="4636765" y="1421823"/>
                      <a:pt x="4782761" y="1424363"/>
                      <a:pt x="4928758" y="1423093"/>
                    </a:cubicBezTo>
                    <a:cubicBezTo>
                      <a:pt x="5233447" y="1423093"/>
                      <a:pt x="5538136" y="1420553"/>
                      <a:pt x="5842824" y="1421823"/>
                    </a:cubicBezTo>
                    <a:cubicBezTo>
                      <a:pt x="6306205" y="1423093"/>
                      <a:pt x="6769586" y="1426903"/>
                      <a:pt x="7232967" y="1429443"/>
                    </a:cubicBezTo>
                    <a:cubicBezTo>
                      <a:pt x="7385312" y="1430713"/>
                      <a:pt x="7537656" y="1429443"/>
                      <a:pt x="7690000" y="1428173"/>
                    </a:cubicBezTo>
                    <a:cubicBezTo>
                      <a:pt x="7823301" y="1426903"/>
                      <a:pt x="7945860" y="1428173"/>
                      <a:pt x="7957290" y="1425633"/>
                    </a:cubicBezTo>
                    <a:cubicBezTo>
                      <a:pt x="7958560" y="1410393"/>
                      <a:pt x="7958560" y="1384993"/>
                      <a:pt x="7958560" y="1368483"/>
                    </a:cubicBezTo>
                    <a:cubicBezTo>
                      <a:pt x="7961100" y="1331712"/>
                      <a:pt x="7963640" y="614638"/>
                      <a:pt x="7966180" y="578519"/>
                    </a:cubicBezTo>
                    <a:cubicBezTo>
                      <a:pt x="7967450" y="564709"/>
                      <a:pt x="7967450" y="550898"/>
                      <a:pt x="7967450" y="538150"/>
                    </a:cubicBezTo>
                    <a:cubicBezTo>
                      <a:pt x="7968720" y="502031"/>
                      <a:pt x="7969990" y="465912"/>
                      <a:pt x="7971260" y="428730"/>
                    </a:cubicBezTo>
                    <a:cubicBezTo>
                      <a:pt x="7973800" y="338432"/>
                      <a:pt x="7969990" y="248134"/>
                      <a:pt x="7973800" y="157836"/>
                    </a:cubicBezTo>
                    <a:cubicBezTo>
                      <a:pt x="7977610" y="120654"/>
                      <a:pt x="7981420" y="69662"/>
                      <a:pt x="7969990" y="32481"/>
                    </a:cubicBezTo>
                    <a:cubicBezTo>
                      <a:pt x="7971260" y="19050"/>
                      <a:pt x="7964910" y="7620"/>
                      <a:pt x="7950940" y="0"/>
                    </a:cubicBezTo>
                    <a:lnTo>
                      <a:pt x="0" y="5080"/>
                    </a:lnTo>
                    <a:lnTo>
                      <a:pt x="41042" y="1382452"/>
                    </a:lnTo>
                    <a:close/>
                  </a:path>
                </a:pathLst>
              </a:custGeom>
              <a:solidFill>
                <a:srgbClr val="F8BF66"/>
              </a:solidFill>
            </p:spPr>
          </p:sp>
          <p:sp>
            <p:nvSpPr>
              <p:cNvPr name="Freeform 12" id="12"/>
              <p:cNvSpPr/>
              <p:nvPr/>
            </p:nvSpPr>
            <p:spPr>
              <a:xfrm>
                <a:off x="15240" y="16510"/>
                <a:ext cx="7943320" cy="1395152"/>
              </a:xfrm>
              <a:custGeom>
                <a:avLst/>
                <a:gdLst/>
                <a:ahLst/>
                <a:cxnLst/>
                <a:rect r="r" b="b" t="t" l="l"/>
                <a:pathLst>
                  <a:path h="1395152" w="7943320">
                    <a:moveTo>
                      <a:pt x="7926810" y="1395152"/>
                    </a:moveTo>
                    <a:lnTo>
                      <a:pt x="15240" y="1387532"/>
                    </a:lnTo>
                    <a:lnTo>
                      <a:pt x="0" y="11430"/>
                    </a:lnTo>
                    <a:lnTo>
                      <a:pt x="7943320" y="0"/>
                    </a:lnTo>
                    <a:close/>
                  </a:path>
                </a:pathLst>
              </a:custGeom>
              <a:solidFill>
                <a:srgbClr val="F8BF66"/>
              </a:solidFill>
            </p:spPr>
          </p:sp>
          <p:sp>
            <p:nvSpPr>
              <p:cNvPr name="Freeform 13" id="13"/>
              <p:cNvSpPr/>
              <p:nvPr/>
            </p:nvSpPr>
            <p:spPr>
              <a:xfrm>
                <a:off x="0" y="-2540"/>
                <a:ext cx="7977610" cy="1442143"/>
              </a:xfrm>
              <a:custGeom>
                <a:avLst/>
                <a:gdLst/>
                <a:ahLst/>
                <a:cxnLst/>
                <a:rect r="r" b="b" t="t" l="l"/>
                <a:pathLst>
                  <a:path h="1442143" w="7977610">
                    <a:moveTo>
                      <a:pt x="0" y="15240"/>
                    </a:moveTo>
                    <a:cubicBezTo>
                      <a:pt x="13970" y="16510"/>
                      <a:pt x="26670" y="17780"/>
                      <a:pt x="39370" y="17780"/>
                    </a:cubicBezTo>
                    <a:cubicBezTo>
                      <a:pt x="137539" y="19050"/>
                      <a:pt x="677092" y="24130"/>
                      <a:pt x="842132" y="26670"/>
                    </a:cubicBezTo>
                    <a:cubicBezTo>
                      <a:pt x="1000824" y="29210"/>
                      <a:pt x="1159516" y="29210"/>
                      <a:pt x="1318208" y="22860"/>
                    </a:cubicBezTo>
                    <a:cubicBezTo>
                      <a:pt x="1476900" y="16510"/>
                      <a:pt x="1635592" y="17780"/>
                      <a:pt x="1794284" y="19050"/>
                    </a:cubicBezTo>
                    <a:cubicBezTo>
                      <a:pt x="1927585" y="20320"/>
                      <a:pt x="3622417" y="19050"/>
                      <a:pt x="3781109" y="15240"/>
                    </a:cubicBezTo>
                    <a:cubicBezTo>
                      <a:pt x="3939801" y="11430"/>
                      <a:pt x="4104841" y="12700"/>
                      <a:pt x="4269880" y="11430"/>
                    </a:cubicBezTo>
                    <a:cubicBezTo>
                      <a:pt x="4492049" y="10160"/>
                      <a:pt x="5329944" y="7620"/>
                      <a:pt x="5533070" y="7620"/>
                    </a:cubicBezTo>
                    <a:cubicBezTo>
                      <a:pt x="5945669" y="8890"/>
                      <a:pt x="6351921" y="12700"/>
                      <a:pt x="6764520" y="12700"/>
                    </a:cubicBezTo>
                    <a:cubicBezTo>
                      <a:pt x="7037470" y="12700"/>
                      <a:pt x="7304074" y="11430"/>
                      <a:pt x="7577024" y="3810"/>
                    </a:cubicBezTo>
                    <a:cubicBezTo>
                      <a:pt x="7723021" y="0"/>
                      <a:pt x="7875365" y="2540"/>
                      <a:pt x="7947130" y="3810"/>
                    </a:cubicBezTo>
                    <a:cubicBezTo>
                      <a:pt x="7959830" y="3810"/>
                      <a:pt x="7963640" y="10160"/>
                      <a:pt x="7964910" y="24130"/>
                    </a:cubicBezTo>
                    <a:cubicBezTo>
                      <a:pt x="7964910" y="27940"/>
                      <a:pt x="7964910" y="33020"/>
                      <a:pt x="7966180" y="36830"/>
                    </a:cubicBezTo>
                    <a:cubicBezTo>
                      <a:pt x="7977610" y="77833"/>
                      <a:pt x="7973800" y="128825"/>
                      <a:pt x="7973800" y="166007"/>
                    </a:cubicBezTo>
                    <a:cubicBezTo>
                      <a:pt x="7973800" y="201064"/>
                      <a:pt x="7972530" y="297736"/>
                      <a:pt x="7972530" y="310484"/>
                    </a:cubicBezTo>
                    <a:cubicBezTo>
                      <a:pt x="7972530" y="352977"/>
                      <a:pt x="7972530" y="394408"/>
                      <a:pt x="7971260" y="436901"/>
                    </a:cubicBezTo>
                    <a:cubicBezTo>
                      <a:pt x="7969990" y="473021"/>
                      <a:pt x="7967450" y="573942"/>
                      <a:pt x="7966180" y="586690"/>
                    </a:cubicBezTo>
                    <a:cubicBezTo>
                      <a:pt x="7963640" y="622809"/>
                      <a:pt x="7957290" y="1402772"/>
                      <a:pt x="7956021" y="1419282"/>
                    </a:cubicBezTo>
                    <a:cubicBezTo>
                      <a:pt x="7959830" y="1442143"/>
                      <a:pt x="7691282" y="1430713"/>
                      <a:pt x="7557981" y="1431982"/>
                    </a:cubicBezTo>
                    <a:cubicBezTo>
                      <a:pt x="7405636" y="1433253"/>
                      <a:pt x="6174186" y="1426903"/>
                      <a:pt x="5710805" y="1425632"/>
                    </a:cubicBezTo>
                    <a:cubicBezTo>
                      <a:pt x="5406116" y="1424363"/>
                      <a:pt x="5101427" y="1426903"/>
                      <a:pt x="4796739" y="1426903"/>
                    </a:cubicBezTo>
                    <a:cubicBezTo>
                      <a:pt x="4650742" y="1426903"/>
                      <a:pt x="4504745" y="1425632"/>
                      <a:pt x="4358748" y="1425632"/>
                    </a:cubicBezTo>
                    <a:cubicBezTo>
                      <a:pt x="4161970" y="1425632"/>
                      <a:pt x="3965192" y="1425632"/>
                      <a:pt x="3768414" y="1424363"/>
                    </a:cubicBezTo>
                    <a:cubicBezTo>
                      <a:pt x="3533549" y="1423093"/>
                      <a:pt x="2511573" y="1423093"/>
                      <a:pt x="2276708" y="1423093"/>
                    </a:cubicBezTo>
                    <a:cubicBezTo>
                      <a:pt x="2079930" y="1421823"/>
                      <a:pt x="1876804" y="1420553"/>
                      <a:pt x="1680026" y="1423093"/>
                    </a:cubicBezTo>
                    <a:cubicBezTo>
                      <a:pt x="1495943" y="1425632"/>
                      <a:pt x="1019867" y="1420553"/>
                      <a:pt x="962738" y="1420553"/>
                    </a:cubicBezTo>
                    <a:cubicBezTo>
                      <a:pt x="702483" y="1419282"/>
                      <a:pt x="67714" y="1415473"/>
                      <a:pt x="35560" y="1411663"/>
                    </a:cubicBezTo>
                    <a:cubicBezTo>
                      <a:pt x="19050" y="1407853"/>
                      <a:pt x="15240" y="1402773"/>
                      <a:pt x="15240" y="1387688"/>
                    </a:cubicBezTo>
                    <a:lnTo>
                      <a:pt x="15240" y="652554"/>
                    </a:lnTo>
                    <a:cubicBezTo>
                      <a:pt x="13970" y="603687"/>
                      <a:pt x="11430" y="442213"/>
                      <a:pt x="10160" y="410343"/>
                    </a:cubicBezTo>
                    <a:lnTo>
                      <a:pt x="6350" y="311546"/>
                    </a:lnTo>
                    <a:cubicBezTo>
                      <a:pt x="5080" y="275427"/>
                      <a:pt x="7620" y="87394"/>
                      <a:pt x="0" y="31750"/>
                    </a:cubicBezTo>
                    <a:lnTo>
                      <a:pt x="0" y="15240"/>
                    </a:lnTo>
                    <a:close/>
                    <a:moveTo>
                      <a:pt x="7934430" y="1405313"/>
                    </a:moveTo>
                    <a:cubicBezTo>
                      <a:pt x="7938240" y="1359005"/>
                      <a:pt x="7942050" y="636620"/>
                      <a:pt x="7944590" y="594126"/>
                    </a:cubicBezTo>
                    <a:cubicBezTo>
                      <a:pt x="7947130" y="551633"/>
                      <a:pt x="7949670" y="322170"/>
                      <a:pt x="7949670" y="249931"/>
                    </a:cubicBezTo>
                    <a:cubicBezTo>
                      <a:pt x="7949670" y="226560"/>
                      <a:pt x="7953480" y="104392"/>
                      <a:pt x="7952210" y="72522"/>
                    </a:cubicBezTo>
                    <a:cubicBezTo>
                      <a:pt x="7952210" y="58420"/>
                      <a:pt x="7947130" y="43180"/>
                      <a:pt x="7944590" y="27940"/>
                    </a:cubicBezTo>
                    <a:cubicBezTo>
                      <a:pt x="7913451" y="27940"/>
                      <a:pt x="7830931" y="25400"/>
                      <a:pt x="7754758" y="26670"/>
                    </a:cubicBezTo>
                    <a:cubicBezTo>
                      <a:pt x="7577024" y="29210"/>
                      <a:pt x="7399289" y="33020"/>
                      <a:pt x="7215205" y="34290"/>
                    </a:cubicBezTo>
                    <a:cubicBezTo>
                      <a:pt x="6904169" y="36830"/>
                      <a:pt x="6599480" y="35560"/>
                      <a:pt x="6288444" y="31750"/>
                    </a:cubicBezTo>
                    <a:cubicBezTo>
                      <a:pt x="5894887" y="27940"/>
                      <a:pt x="5501331" y="29210"/>
                      <a:pt x="5114122" y="29210"/>
                    </a:cubicBezTo>
                    <a:cubicBezTo>
                      <a:pt x="4866563" y="29210"/>
                      <a:pt x="4009626" y="34290"/>
                      <a:pt x="3838238" y="38100"/>
                    </a:cubicBezTo>
                    <a:cubicBezTo>
                      <a:pt x="3666851" y="41910"/>
                      <a:pt x="2930519" y="41910"/>
                      <a:pt x="2759132" y="38100"/>
                    </a:cubicBezTo>
                    <a:cubicBezTo>
                      <a:pt x="2714698" y="36830"/>
                      <a:pt x="2435400" y="40640"/>
                      <a:pt x="2397314" y="40640"/>
                    </a:cubicBezTo>
                    <a:cubicBezTo>
                      <a:pt x="2181493" y="40640"/>
                      <a:pt x="1965671" y="39370"/>
                      <a:pt x="1743503" y="39370"/>
                    </a:cubicBezTo>
                    <a:cubicBezTo>
                      <a:pt x="1635592" y="39370"/>
                      <a:pt x="1527681" y="39370"/>
                      <a:pt x="1419771" y="43180"/>
                    </a:cubicBezTo>
                    <a:cubicBezTo>
                      <a:pt x="1267426" y="46990"/>
                      <a:pt x="1115082" y="50800"/>
                      <a:pt x="962738" y="48260"/>
                    </a:cubicBezTo>
                    <a:cubicBezTo>
                      <a:pt x="785003" y="45720"/>
                      <a:pt x="613615" y="43180"/>
                      <a:pt x="435880" y="40640"/>
                    </a:cubicBezTo>
                    <a:cubicBezTo>
                      <a:pt x="289883" y="39370"/>
                      <a:pt x="143886" y="36830"/>
                      <a:pt x="33020" y="35560"/>
                    </a:cubicBezTo>
                    <a:cubicBezTo>
                      <a:pt x="29210" y="35560"/>
                      <a:pt x="25400" y="36830"/>
                      <a:pt x="21590" y="36830"/>
                    </a:cubicBezTo>
                    <a:cubicBezTo>
                      <a:pt x="21590" y="44450"/>
                      <a:pt x="20320" y="49530"/>
                      <a:pt x="21590" y="55880"/>
                    </a:cubicBezTo>
                    <a:cubicBezTo>
                      <a:pt x="27940" y="105454"/>
                      <a:pt x="24130" y="169194"/>
                      <a:pt x="22860" y="218061"/>
                    </a:cubicBezTo>
                    <a:cubicBezTo>
                      <a:pt x="22860" y="249931"/>
                      <a:pt x="22860" y="281801"/>
                      <a:pt x="24130" y="313671"/>
                    </a:cubicBezTo>
                    <a:cubicBezTo>
                      <a:pt x="25400" y="337042"/>
                      <a:pt x="29210" y="481519"/>
                      <a:pt x="30480" y="530386"/>
                    </a:cubicBezTo>
                    <a:cubicBezTo>
                      <a:pt x="31750" y="578191"/>
                      <a:pt x="31750" y="1306950"/>
                      <a:pt x="33020" y="1355818"/>
                    </a:cubicBezTo>
                    <a:cubicBezTo>
                      <a:pt x="33020" y="1366441"/>
                      <a:pt x="33020" y="1388750"/>
                      <a:pt x="35560" y="1395152"/>
                    </a:cubicBezTo>
                    <a:cubicBezTo>
                      <a:pt x="105800" y="1397693"/>
                      <a:pt x="245449" y="1402772"/>
                      <a:pt x="340665" y="1401502"/>
                    </a:cubicBezTo>
                    <a:cubicBezTo>
                      <a:pt x="480314" y="1400232"/>
                      <a:pt x="613615" y="1397693"/>
                      <a:pt x="753264" y="1400232"/>
                    </a:cubicBezTo>
                    <a:cubicBezTo>
                      <a:pt x="791350" y="1400232"/>
                      <a:pt x="1115082" y="1401502"/>
                      <a:pt x="1248383" y="1402772"/>
                    </a:cubicBezTo>
                    <a:cubicBezTo>
                      <a:pt x="1368989" y="1404043"/>
                      <a:pt x="1489595" y="1410393"/>
                      <a:pt x="1610201" y="1402772"/>
                    </a:cubicBezTo>
                    <a:cubicBezTo>
                      <a:pt x="1641940" y="1401502"/>
                      <a:pt x="1680026" y="1401502"/>
                      <a:pt x="1711764" y="1401502"/>
                    </a:cubicBezTo>
                    <a:cubicBezTo>
                      <a:pt x="1933933" y="1406582"/>
                      <a:pt x="2162450" y="1397693"/>
                      <a:pt x="2378271" y="1406582"/>
                    </a:cubicBezTo>
                    <a:cubicBezTo>
                      <a:pt x="2390966" y="1406582"/>
                      <a:pt x="3857281" y="1402772"/>
                      <a:pt x="4181013" y="1402772"/>
                    </a:cubicBezTo>
                    <a:cubicBezTo>
                      <a:pt x="4250837" y="1402772"/>
                      <a:pt x="4320662" y="1405313"/>
                      <a:pt x="4390487" y="1405313"/>
                    </a:cubicBezTo>
                    <a:cubicBezTo>
                      <a:pt x="4536483" y="1405313"/>
                      <a:pt x="4688828" y="1404043"/>
                      <a:pt x="4834824" y="1404043"/>
                    </a:cubicBezTo>
                    <a:cubicBezTo>
                      <a:pt x="4930040" y="1404043"/>
                      <a:pt x="5031603" y="1404043"/>
                      <a:pt x="5126818" y="1402772"/>
                    </a:cubicBezTo>
                    <a:cubicBezTo>
                      <a:pt x="5228381" y="1402772"/>
                      <a:pt x="5329944" y="1401502"/>
                      <a:pt x="5431506" y="1400232"/>
                    </a:cubicBezTo>
                    <a:cubicBezTo>
                      <a:pt x="5456897" y="1400232"/>
                      <a:pt x="5615589" y="1402772"/>
                      <a:pt x="5660023" y="1402772"/>
                    </a:cubicBezTo>
                    <a:lnTo>
                      <a:pt x="5983755" y="1402772"/>
                    </a:lnTo>
                    <a:cubicBezTo>
                      <a:pt x="6098013" y="1404043"/>
                      <a:pt x="6205924" y="1407852"/>
                      <a:pt x="6320182" y="1407852"/>
                    </a:cubicBezTo>
                    <a:cubicBezTo>
                      <a:pt x="6466179" y="1407852"/>
                      <a:pt x="6612175" y="1405313"/>
                      <a:pt x="6758173" y="1405313"/>
                    </a:cubicBezTo>
                    <a:cubicBezTo>
                      <a:pt x="6935908" y="1405313"/>
                      <a:pt x="7119990" y="1406582"/>
                      <a:pt x="7297725" y="1406582"/>
                    </a:cubicBezTo>
                    <a:cubicBezTo>
                      <a:pt x="7392941" y="1406582"/>
                      <a:pt x="7481808" y="1407852"/>
                      <a:pt x="7577024" y="1407852"/>
                    </a:cubicBezTo>
                    <a:cubicBezTo>
                      <a:pt x="7678586" y="1407852"/>
                      <a:pt x="7929350" y="1405313"/>
                      <a:pt x="7934430" y="1405313"/>
                    </a:cubicBezTo>
                    <a:close/>
                  </a:path>
                </a:pathLst>
              </a:custGeom>
              <a:solidFill>
                <a:srgbClr val="F8BF66"/>
              </a:solidFill>
            </p:spPr>
          </p:sp>
        </p:grpSp>
        <p:sp>
          <p:nvSpPr>
            <p:cNvPr name="TextBox 14" id="14"/>
            <p:cNvSpPr txBox="true"/>
            <p:nvPr/>
          </p:nvSpPr>
          <p:spPr>
            <a:xfrm rot="0">
              <a:off x="379880" y="331400"/>
              <a:ext cx="9631867" cy="1104900"/>
            </a:xfrm>
            <a:prstGeom prst="rect">
              <a:avLst/>
            </a:prstGeom>
          </p:spPr>
          <p:txBody>
            <a:bodyPr anchor="t" rtlCol="false" tIns="0" lIns="0" bIns="0" rIns="0">
              <a:spAutoFit/>
            </a:bodyPr>
            <a:lstStyle/>
            <a:p>
              <a:pPr marL="0" indent="0" lvl="0">
                <a:lnSpc>
                  <a:spcPts val="6599"/>
                </a:lnSpc>
                <a:spcBef>
                  <a:spcPct val="0"/>
                </a:spcBef>
              </a:pPr>
              <a:r>
                <a:rPr lang="en-US" sz="5499">
                  <a:solidFill>
                    <a:srgbClr val="404040"/>
                  </a:solidFill>
                  <a:latin typeface="Rubik One"/>
                </a:rPr>
                <a:t>RECOMMENDATION</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400713" y="1713267"/>
            <a:ext cx="2425928" cy="1720203"/>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499271" y="1211452"/>
            <a:ext cx="2442789" cy="173216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285713" y="1713267"/>
            <a:ext cx="5716574" cy="6263179"/>
          </a:xfrm>
          <a:prstGeom prst="rect">
            <a:avLst/>
          </a:prstGeom>
        </p:spPr>
      </p:pic>
      <p:sp>
        <p:nvSpPr>
          <p:cNvPr name="TextBox 5" id="5"/>
          <p:cNvSpPr txBox="true"/>
          <p:nvPr/>
        </p:nvSpPr>
        <p:spPr>
          <a:xfrm rot="0">
            <a:off x="6285713" y="-322073"/>
            <a:ext cx="6160443" cy="1533525"/>
          </a:xfrm>
          <a:prstGeom prst="rect">
            <a:avLst/>
          </a:prstGeom>
        </p:spPr>
        <p:txBody>
          <a:bodyPr anchor="t" rtlCol="false" tIns="0" lIns="0" bIns="0" rIns="0">
            <a:spAutoFit/>
          </a:bodyPr>
          <a:lstStyle/>
          <a:p>
            <a:pPr algn="ctr">
              <a:lnSpc>
                <a:spcPts val="12599"/>
              </a:lnSpc>
            </a:pPr>
            <a:r>
              <a:rPr lang="en-US" sz="9000">
                <a:solidFill>
                  <a:srgbClr val="FC6A5A"/>
                </a:solidFill>
                <a:latin typeface="Open Sans Extra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91939" y="323850"/>
            <a:ext cx="1570622" cy="111371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71981" y="818238"/>
            <a:ext cx="3947785" cy="432526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134462" y="243584"/>
            <a:ext cx="2858103" cy="2154295"/>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084766" y="0"/>
            <a:ext cx="3507784" cy="2487338"/>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0941998" y="323850"/>
            <a:ext cx="3104956" cy="2340360"/>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55224" y="5359570"/>
            <a:ext cx="5474922" cy="4927430"/>
          </a:xfrm>
          <a:prstGeom prst="rect">
            <a:avLst/>
          </a:prstGeom>
        </p:spPr>
      </p:pic>
      <p:sp>
        <p:nvSpPr>
          <p:cNvPr name="TextBox 8" id="8"/>
          <p:cNvSpPr txBox="true"/>
          <p:nvPr/>
        </p:nvSpPr>
        <p:spPr>
          <a:xfrm rot="0">
            <a:off x="5472378" y="363321"/>
            <a:ext cx="2199603" cy="1264084"/>
          </a:xfrm>
          <a:prstGeom prst="rect">
            <a:avLst/>
          </a:prstGeom>
        </p:spPr>
        <p:txBody>
          <a:bodyPr anchor="t" rtlCol="false" tIns="0" lIns="0" bIns="0" rIns="0">
            <a:spAutoFit/>
          </a:bodyPr>
          <a:lstStyle/>
          <a:p>
            <a:pPr algn="ctr">
              <a:lnSpc>
                <a:spcPts val="5076"/>
              </a:lnSpc>
            </a:pPr>
            <a:r>
              <a:rPr lang="en-US" sz="3626">
                <a:solidFill>
                  <a:srgbClr val="000000"/>
                </a:solidFill>
                <a:latin typeface="Open Sans Extra Bold"/>
              </a:rPr>
              <a:t>Hi I'm Anna</a:t>
            </a:r>
          </a:p>
        </p:txBody>
      </p:sp>
      <p:sp>
        <p:nvSpPr>
          <p:cNvPr name="TextBox 9" id="9"/>
          <p:cNvSpPr txBox="true"/>
          <p:nvPr/>
        </p:nvSpPr>
        <p:spPr>
          <a:xfrm rot="0">
            <a:off x="11533727" y="751563"/>
            <a:ext cx="1921497" cy="1112690"/>
          </a:xfrm>
          <a:prstGeom prst="rect">
            <a:avLst/>
          </a:prstGeom>
        </p:spPr>
        <p:txBody>
          <a:bodyPr anchor="t" rtlCol="false" tIns="0" lIns="0" bIns="0" rIns="0">
            <a:spAutoFit/>
          </a:bodyPr>
          <a:lstStyle/>
          <a:p>
            <a:pPr algn="ctr">
              <a:lnSpc>
                <a:spcPts val="4434"/>
              </a:lnSpc>
            </a:pPr>
            <a:r>
              <a:rPr lang="en-US" sz="3167">
                <a:solidFill>
                  <a:srgbClr val="000000"/>
                </a:solidFill>
                <a:latin typeface="Open Sans Extra Bold"/>
              </a:rPr>
              <a:t>Hi I'm Jacob</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35084" y="2322460"/>
            <a:ext cx="2425928" cy="1720203"/>
          </a:xfrm>
          <a:prstGeom prst="rect">
            <a:avLst/>
          </a:prstGeom>
        </p:spPr>
      </p:pic>
      <p:pic>
        <p:nvPicPr>
          <p:cNvPr name="Picture 3" id="3"/>
          <p:cNvPicPr>
            <a:picLocks noChangeAspect="true"/>
          </p:cNvPicPr>
          <p:nvPr/>
        </p:nvPicPr>
        <p:blipFill>
          <a:blip r:embed="rId4"/>
          <a:srcRect l="24085" t="0" r="25262" b="1176"/>
          <a:stretch>
            <a:fillRect/>
          </a:stretch>
        </p:blipFill>
        <p:spPr>
          <a:xfrm flipH="false" flipV="false" rot="0">
            <a:off x="8709893" y="0"/>
            <a:ext cx="2243515" cy="250124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934400" y="2627434"/>
            <a:ext cx="2442789" cy="1732160"/>
          </a:xfrm>
          <a:prstGeom prst="rect">
            <a:avLst/>
          </a:prstGeom>
        </p:spPr>
      </p:pic>
      <p:grpSp>
        <p:nvGrpSpPr>
          <p:cNvPr name="Group 5" id="5"/>
          <p:cNvGrpSpPr/>
          <p:nvPr/>
        </p:nvGrpSpPr>
        <p:grpSpPr>
          <a:xfrm rot="0">
            <a:off x="1028700" y="2322460"/>
            <a:ext cx="7238393" cy="7050450"/>
            <a:chOff x="0" y="0"/>
            <a:chExt cx="9651190" cy="9400599"/>
          </a:xfrm>
        </p:grpSpPr>
        <p:grpSp>
          <p:nvGrpSpPr>
            <p:cNvPr name="Group 6" id="6"/>
            <p:cNvGrpSpPr/>
            <p:nvPr/>
          </p:nvGrpSpPr>
          <p:grpSpPr>
            <a:xfrm rot="0">
              <a:off x="28768" y="0"/>
              <a:ext cx="9622422" cy="1755194"/>
              <a:chOff x="0" y="0"/>
              <a:chExt cx="8010630" cy="1461193"/>
            </a:xfrm>
          </p:grpSpPr>
          <p:sp>
            <p:nvSpPr>
              <p:cNvPr name="Freeform 7" id="7"/>
              <p:cNvSpPr/>
              <p:nvPr/>
            </p:nvSpPr>
            <p:spPr>
              <a:xfrm>
                <a:off x="33020" y="27940"/>
                <a:ext cx="7981420" cy="1430713"/>
              </a:xfrm>
              <a:custGeom>
                <a:avLst/>
                <a:gdLst/>
                <a:ahLst/>
                <a:cxnLst/>
                <a:rect r="r" b="b" t="t" l="l"/>
                <a:pathLst>
                  <a:path h="1430713" w="7981420">
                    <a:moveTo>
                      <a:pt x="41042" y="1382453"/>
                    </a:moveTo>
                    <a:cubicBezTo>
                      <a:pt x="41042" y="1400233"/>
                      <a:pt x="60085" y="1404043"/>
                      <a:pt x="142605" y="1407853"/>
                    </a:cubicBezTo>
                    <a:cubicBezTo>
                      <a:pt x="199734" y="1410393"/>
                      <a:pt x="256863" y="1412933"/>
                      <a:pt x="313992" y="1414203"/>
                    </a:cubicBezTo>
                    <a:cubicBezTo>
                      <a:pt x="631377" y="1415473"/>
                      <a:pt x="948761" y="1416743"/>
                      <a:pt x="1266145" y="1416743"/>
                    </a:cubicBezTo>
                    <a:cubicBezTo>
                      <a:pt x="1450228" y="1418013"/>
                      <a:pt x="1627963" y="1421823"/>
                      <a:pt x="1812046" y="1419283"/>
                    </a:cubicBezTo>
                    <a:cubicBezTo>
                      <a:pt x="2008824" y="1416743"/>
                      <a:pt x="2211950" y="1418013"/>
                      <a:pt x="2408728" y="1419283"/>
                    </a:cubicBezTo>
                    <a:cubicBezTo>
                      <a:pt x="2643592" y="1420553"/>
                      <a:pt x="3665569" y="1420553"/>
                      <a:pt x="3900433" y="1420553"/>
                    </a:cubicBezTo>
                    <a:cubicBezTo>
                      <a:pt x="4097212" y="1421823"/>
                      <a:pt x="4293990" y="1420553"/>
                      <a:pt x="4490768" y="1421823"/>
                    </a:cubicBezTo>
                    <a:cubicBezTo>
                      <a:pt x="4636765" y="1421823"/>
                      <a:pt x="4782761" y="1424363"/>
                      <a:pt x="4928758" y="1423093"/>
                    </a:cubicBezTo>
                    <a:cubicBezTo>
                      <a:pt x="5233447" y="1423093"/>
                      <a:pt x="5538136" y="1420553"/>
                      <a:pt x="5842824" y="1421823"/>
                    </a:cubicBezTo>
                    <a:cubicBezTo>
                      <a:pt x="6306205" y="1423093"/>
                      <a:pt x="6769586" y="1426903"/>
                      <a:pt x="7232967" y="1429443"/>
                    </a:cubicBezTo>
                    <a:cubicBezTo>
                      <a:pt x="7385312" y="1430713"/>
                      <a:pt x="7537656" y="1429443"/>
                      <a:pt x="7690000" y="1428173"/>
                    </a:cubicBezTo>
                    <a:cubicBezTo>
                      <a:pt x="7823301" y="1426903"/>
                      <a:pt x="7945860" y="1428173"/>
                      <a:pt x="7957290" y="1425633"/>
                    </a:cubicBezTo>
                    <a:cubicBezTo>
                      <a:pt x="7958560" y="1410393"/>
                      <a:pt x="7958560" y="1384993"/>
                      <a:pt x="7958560" y="1368483"/>
                    </a:cubicBezTo>
                    <a:cubicBezTo>
                      <a:pt x="7961100" y="1331712"/>
                      <a:pt x="7963640" y="614638"/>
                      <a:pt x="7966180" y="578519"/>
                    </a:cubicBezTo>
                    <a:cubicBezTo>
                      <a:pt x="7967450" y="564709"/>
                      <a:pt x="7967450" y="550898"/>
                      <a:pt x="7967450" y="538150"/>
                    </a:cubicBezTo>
                    <a:cubicBezTo>
                      <a:pt x="7968720" y="502031"/>
                      <a:pt x="7969990" y="465912"/>
                      <a:pt x="7971260" y="428730"/>
                    </a:cubicBezTo>
                    <a:cubicBezTo>
                      <a:pt x="7973800" y="338432"/>
                      <a:pt x="7969990" y="248134"/>
                      <a:pt x="7973800" y="157836"/>
                    </a:cubicBezTo>
                    <a:cubicBezTo>
                      <a:pt x="7977610" y="120654"/>
                      <a:pt x="7981420" y="69662"/>
                      <a:pt x="7969990" y="32481"/>
                    </a:cubicBezTo>
                    <a:cubicBezTo>
                      <a:pt x="7971260" y="19050"/>
                      <a:pt x="7964910" y="7620"/>
                      <a:pt x="7950940" y="0"/>
                    </a:cubicBezTo>
                    <a:lnTo>
                      <a:pt x="0" y="5080"/>
                    </a:lnTo>
                    <a:lnTo>
                      <a:pt x="41042" y="1382452"/>
                    </a:lnTo>
                    <a:close/>
                  </a:path>
                </a:pathLst>
              </a:custGeom>
              <a:solidFill>
                <a:srgbClr val="F8BF66"/>
              </a:solidFill>
            </p:spPr>
          </p:sp>
          <p:sp>
            <p:nvSpPr>
              <p:cNvPr name="Freeform 8" id="8"/>
              <p:cNvSpPr/>
              <p:nvPr/>
            </p:nvSpPr>
            <p:spPr>
              <a:xfrm>
                <a:off x="15240" y="16510"/>
                <a:ext cx="7943320" cy="1395152"/>
              </a:xfrm>
              <a:custGeom>
                <a:avLst/>
                <a:gdLst/>
                <a:ahLst/>
                <a:cxnLst/>
                <a:rect r="r" b="b" t="t" l="l"/>
                <a:pathLst>
                  <a:path h="1395152" w="7943320">
                    <a:moveTo>
                      <a:pt x="7926810" y="1395152"/>
                    </a:moveTo>
                    <a:lnTo>
                      <a:pt x="15240" y="1387532"/>
                    </a:lnTo>
                    <a:lnTo>
                      <a:pt x="0" y="11430"/>
                    </a:lnTo>
                    <a:lnTo>
                      <a:pt x="7943320" y="0"/>
                    </a:lnTo>
                    <a:close/>
                  </a:path>
                </a:pathLst>
              </a:custGeom>
              <a:solidFill>
                <a:srgbClr val="F8BF66"/>
              </a:solidFill>
            </p:spPr>
          </p:sp>
          <p:sp>
            <p:nvSpPr>
              <p:cNvPr name="Freeform 9" id="9"/>
              <p:cNvSpPr/>
              <p:nvPr/>
            </p:nvSpPr>
            <p:spPr>
              <a:xfrm>
                <a:off x="0" y="-2540"/>
                <a:ext cx="7977610" cy="1442143"/>
              </a:xfrm>
              <a:custGeom>
                <a:avLst/>
                <a:gdLst/>
                <a:ahLst/>
                <a:cxnLst/>
                <a:rect r="r" b="b" t="t" l="l"/>
                <a:pathLst>
                  <a:path h="1442143" w="7977610">
                    <a:moveTo>
                      <a:pt x="0" y="15240"/>
                    </a:moveTo>
                    <a:cubicBezTo>
                      <a:pt x="13970" y="16510"/>
                      <a:pt x="26670" y="17780"/>
                      <a:pt x="39370" y="17780"/>
                    </a:cubicBezTo>
                    <a:cubicBezTo>
                      <a:pt x="137539" y="19050"/>
                      <a:pt x="677092" y="24130"/>
                      <a:pt x="842132" y="26670"/>
                    </a:cubicBezTo>
                    <a:cubicBezTo>
                      <a:pt x="1000824" y="29210"/>
                      <a:pt x="1159516" y="29210"/>
                      <a:pt x="1318208" y="22860"/>
                    </a:cubicBezTo>
                    <a:cubicBezTo>
                      <a:pt x="1476900" y="16510"/>
                      <a:pt x="1635592" y="17780"/>
                      <a:pt x="1794284" y="19050"/>
                    </a:cubicBezTo>
                    <a:cubicBezTo>
                      <a:pt x="1927585" y="20320"/>
                      <a:pt x="3622417" y="19050"/>
                      <a:pt x="3781109" y="15240"/>
                    </a:cubicBezTo>
                    <a:cubicBezTo>
                      <a:pt x="3939801" y="11430"/>
                      <a:pt x="4104841" y="12700"/>
                      <a:pt x="4269880" y="11430"/>
                    </a:cubicBezTo>
                    <a:cubicBezTo>
                      <a:pt x="4492049" y="10160"/>
                      <a:pt x="5329944" y="7620"/>
                      <a:pt x="5533070" y="7620"/>
                    </a:cubicBezTo>
                    <a:cubicBezTo>
                      <a:pt x="5945669" y="8890"/>
                      <a:pt x="6351921" y="12700"/>
                      <a:pt x="6764520" y="12700"/>
                    </a:cubicBezTo>
                    <a:cubicBezTo>
                      <a:pt x="7037470" y="12700"/>
                      <a:pt x="7304074" y="11430"/>
                      <a:pt x="7577024" y="3810"/>
                    </a:cubicBezTo>
                    <a:cubicBezTo>
                      <a:pt x="7723021" y="0"/>
                      <a:pt x="7875365" y="2540"/>
                      <a:pt x="7947130" y="3810"/>
                    </a:cubicBezTo>
                    <a:cubicBezTo>
                      <a:pt x="7959830" y="3810"/>
                      <a:pt x="7963640" y="10160"/>
                      <a:pt x="7964910" y="24130"/>
                    </a:cubicBezTo>
                    <a:cubicBezTo>
                      <a:pt x="7964910" y="27940"/>
                      <a:pt x="7964910" y="33020"/>
                      <a:pt x="7966180" y="36830"/>
                    </a:cubicBezTo>
                    <a:cubicBezTo>
                      <a:pt x="7977610" y="77833"/>
                      <a:pt x="7973800" y="128825"/>
                      <a:pt x="7973800" y="166007"/>
                    </a:cubicBezTo>
                    <a:cubicBezTo>
                      <a:pt x="7973800" y="201064"/>
                      <a:pt x="7972530" y="297736"/>
                      <a:pt x="7972530" y="310484"/>
                    </a:cubicBezTo>
                    <a:cubicBezTo>
                      <a:pt x="7972530" y="352977"/>
                      <a:pt x="7972530" y="394408"/>
                      <a:pt x="7971260" y="436901"/>
                    </a:cubicBezTo>
                    <a:cubicBezTo>
                      <a:pt x="7969990" y="473021"/>
                      <a:pt x="7967450" y="573942"/>
                      <a:pt x="7966180" y="586690"/>
                    </a:cubicBezTo>
                    <a:cubicBezTo>
                      <a:pt x="7963640" y="622809"/>
                      <a:pt x="7957290" y="1402772"/>
                      <a:pt x="7956021" y="1419282"/>
                    </a:cubicBezTo>
                    <a:cubicBezTo>
                      <a:pt x="7959830" y="1442143"/>
                      <a:pt x="7691282" y="1430713"/>
                      <a:pt x="7557981" y="1431982"/>
                    </a:cubicBezTo>
                    <a:cubicBezTo>
                      <a:pt x="7405636" y="1433253"/>
                      <a:pt x="6174186" y="1426903"/>
                      <a:pt x="5710805" y="1425632"/>
                    </a:cubicBezTo>
                    <a:cubicBezTo>
                      <a:pt x="5406116" y="1424363"/>
                      <a:pt x="5101427" y="1426903"/>
                      <a:pt x="4796739" y="1426903"/>
                    </a:cubicBezTo>
                    <a:cubicBezTo>
                      <a:pt x="4650742" y="1426903"/>
                      <a:pt x="4504745" y="1425632"/>
                      <a:pt x="4358748" y="1425632"/>
                    </a:cubicBezTo>
                    <a:cubicBezTo>
                      <a:pt x="4161970" y="1425632"/>
                      <a:pt x="3965192" y="1425632"/>
                      <a:pt x="3768414" y="1424363"/>
                    </a:cubicBezTo>
                    <a:cubicBezTo>
                      <a:pt x="3533549" y="1423093"/>
                      <a:pt x="2511573" y="1423093"/>
                      <a:pt x="2276708" y="1423093"/>
                    </a:cubicBezTo>
                    <a:cubicBezTo>
                      <a:pt x="2079930" y="1421823"/>
                      <a:pt x="1876804" y="1420553"/>
                      <a:pt x="1680026" y="1423093"/>
                    </a:cubicBezTo>
                    <a:cubicBezTo>
                      <a:pt x="1495943" y="1425632"/>
                      <a:pt x="1019867" y="1420553"/>
                      <a:pt x="962738" y="1420553"/>
                    </a:cubicBezTo>
                    <a:cubicBezTo>
                      <a:pt x="702483" y="1419282"/>
                      <a:pt x="67714" y="1415473"/>
                      <a:pt x="35560" y="1411663"/>
                    </a:cubicBezTo>
                    <a:cubicBezTo>
                      <a:pt x="19050" y="1407853"/>
                      <a:pt x="15240" y="1402773"/>
                      <a:pt x="15240" y="1387688"/>
                    </a:cubicBezTo>
                    <a:lnTo>
                      <a:pt x="15240" y="652554"/>
                    </a:lnTo>
                    <a:cubicBezTo>
                      <a:pt x="13970" y="603687"/>
                      <a:pt x="11430" y="442213"/>
                      <a:pt x="10160" y="410343"/>
                    </a:cubicBezTo>
                    <a:lnTo>
                      <a:pt x="6350" y="311546"/>
                    </a:lnTo>
                    <a:cubicBezTo>
                      <a:pt x="5080" y="275427"/>
                      <a:pt x="7620" y="87394"/>
                      <a:pt x="0" y="31750"/>
                    </a:cubicBezTo>
                    <a:lnTo>
                      <a:pt x="0" y="15240"/>
                    </a:lnTo>
                    <a:close/>
                    <a:moveTo>
                      <a:pt x="7934430" y="1405313"/>
                    </a:moveTo>
                    <a:cubicBezTo>
                      <a:pt x="7938240" y="1359005"/>
                      <a:pt x="7942050" y="636620"/>
                      <a:pt x="7944590" y="594126"/>
                    </a:cubicBezTo>
                    <a:cubicBezTo>
                      <a:pt x="7947130" y="551633"/>
                      <a:pt x="7949670" y="322170"/>
                      <a:pt x="7949670" y="249931"/>
                    </a:cubicBezTo>
                    <a:cubicBezTo>
                      <a:pt x="7949670" y="226560"/>
                      <a:pt x="7953480" y="104392"/>
                      <a:pt x="7952210" y="72522"/>
                    </a:cubicBezTo>
                    <a:cubicBezTo>
                      <a:pt x="7952210" y="58420"/>
                      <a:pt x="7947130" y="43180"/>
                      <a:pt x="7944590" y="27940"/>
                    </a:cubicBezTo>
                    <a:cubicBezTo>
                      <a:pt x="7913451" y="27940"/>
                      <a:pt x="7830931" y="25400"/>
                      <a:pt x="7754758" y="26670"/>
                    </a:cubicBezTo>
                    <a:cubicBezTo>
                      <a:pt x="7577024" y="29210"/>
                      <a:pt x="7399289" y="33020"/>
                      <a:pt x="7215205" y="34290"/>
                    </a:cubicBezTo>
                    <a:cubicBezTo>
                      <a:pt x="6904169" y="36830"/>
                      <a:pt x="6599480" y="35560"/>
                      <a:pt x="6288444" y="31750"/>
                    </a:cubicBezTo>
                    <a:cubicBezTo>
                      <a:pt x="5894887" y="27940"/>
                      <a:pt x="5501331" y="29210"/>
                      <a:pt x="5114122" y="29210"/>
                    </a:cubicBezTo>
                    <a:cubicBezTo>
                      <a:pt x="4866563" y="29210"/>
                      <a:pt x="4009626" y="34290"/>
                      <a:pt x="3838238" y="38100"/>
                    </a:cubicBezTo>
                    <a:cubicBezTo>
                      <a:pt x="3666851" y="41910"/>
                      <a:pt x="2930519" y="41910"/>
                      <a:pt x="2759132" y="38100"/>
                    </a:cubicBezTo>
                    <a:cubicBezTo>
                      <a:pt x="2714698" y="36830"/>
                      <a:pt x="2435400" y="40640"/>
                      <a:pt x="2397314" y="40640"/>
                    </a:cubicBezTo>
                    <a:cubicBezTo>
                      <a:pt x="2181493" y="40640"/>
                      <a:pt x="1965671" y="39370"/>
                      <a:pt x="1743503" y="39370"/>
                    </a:cubicBezTo>
                    <a:cubicBezTo>
                      <a:pt x="1635592" y="39370"/>
                      <a:pt x="1527681" y="39370"/>
                      <a:pt x="1419771" y="43180"/>
                    </a:cubicBezTo>
                    <a:cubicBezTo>
                      <a:pt x="1267426" y="46990"/>
                      <a:pt x="1115082" y="50800"/>
                      <a:pt x="962738" y="48260"/>
                    </a:cubicBezTo>
                    <a:cubicBezTo>
                      <a:pt x="785003" y="45720"/>
                      <a:pt x="613615" y="43180"/>
                      <a:pt x="435880" y="40640"/>
                    </a:cubicBezTo>
                    <a:cubicBezTo>
                      <a:pt x="289883" y="39370"/>
                      <a:pt x="143886" y="36830"/>
                      <a:pt x="33020" y="35560"/>
                    </a:cubicBezTo>
                    <a:cubicBezTo>
                      <a:pt x="29210" y="35560"/>
                      <a:pt x="25400" y="36830"/>
                      <a:pt x="21590" y="36830"/>
                    </a:cubicBezTo>
                    <a:cubicBezTo>
                      <a:pt x="21590" y="44450"/>
                      <a:pt x="20320" y="49530"/>
                      <a:pt x="21590" y="55880"/>
                    </a:cubicBezTo>
                    <a:cubicBezTo>
                      <a:pt x="27940" y="105454"/>
                      <a:pt x="24130" y="169194"/>
                      <a:pt x="22860" y="218061"/>
                    </a:cubicBezTo>
                    <a:cubicBezTo>
                      <a:pt x="22860" y="249931"/>
                      <a:pt x="22860" y="281801"/>
                      <a:pt x="24130" y="313671"/>
                    </a:cubicBezTo>
                    <a:cubicBezTo>
                      <a:pt x="25400" y="337042"/>
                      <a:pt x="29210" y="481519"/>
                      <a:pt x="30480" y="530386"/>
                    </a:cubicBezTo>
                    <a:cubicBezTo>
                      <a:pt x="31750" y="578191"/>
                      <a:pt x="31750" y="1306950"/>
                      <a:pt x="33020" y="1355818"/>
                    </a:cubicBezTo>
                    <a:cubicBezTo>
                      <a:pt x="33020" y="1366441"/>
                      <a:pt x="33020" y="1388750"/>
                      <a:pt x="35560" y="1395152"/>
                    </a:cubicBezTo>
                    <a:cubicBezTo>
                      <a:pt x="105800" y="1397693"/>
                      <a:pt x="245449" y="1402772"/>
                      <a:pt x="340665" y="1401502"/>
                    </a:cubicBezTo>
                    <a:cubicBezTo>
                      <a:pt x="480314" y="1400232"/>
                      <a:pt x="613615" y="1397693"/>
                      <a:pt x="753264" y="1400232"/>
                    </a:cubicBezTo>
                    <a:cubicBezTo>
                      <a:pt x="791350" y="1400232"/>
                      <a:pt x="1115082" y="1401502"/>
                      <a:pt x="1248383" y="1402772"/>
                    </a:cubicBezTo>
                    <a:cubicBezTo>
                      <a:pt x="1368989" y="1404043"/>
                      <a:pt x="1489595" y="1410393"/>
                      <a:pt x="1610201" y="1402772"/>
                    </a:cubicBezTo>
                    <a:cubicBezTo>
                      <a:pt x="1641940" y="1401502"/>
                      <a:pt x="1680026" y="1401502"/>
                      <a:pt x="1711764" y="1401502"/>
                    </a:cubicBezTo>
                    <a:cubicBezTo>
                      <a:pt x="1933933" y="1406582"/>
                      <a:pt x="2162450" y="1397693"/>
                      <a:pt x="2378271" y="1406582"/>
                    </a:cubicBezTo>
                    <a:cubicBezTo>
                      <a:pt x="2390966" y="1406582"/>
                      <a:pt x="3857281" y="1402772"/>
                      <a:pt x="4181013" y="1402772"/>
                    </a:cubicBezTo>
                    <a:cubicBezTo>
                      <a:pt x="4250837" y="1402772"/>
                      <a:pt x="4320662" y="1405313"/>
                      <a:pt x="4390487" y="1405313"/>
                    </a:cubicBezTo>
                    <a:cubicBezTo>
                      <a:pt x="4536483" y="1405313"/>
                      <a:pt x="4688828" y="1404043"/>
                      <a:pt x="4834824" y="1404043"/>
                    </a:cubicBezTo>
                    <a:cubicBezTo>
                      <a:pt x="4930040" y="1404043"/>
                      <a:pt x="5031603" y="1404043"/>
                      <a:pt x="5126818" y="1402772"/>
                    </a:cubicBezTo>
                    <a:cubicBezTo>
                      <a:pt x="5228381" y="1402772"/>
                      <a:pt x="5329944" y="1401502"/>
                      <a:pt x="5431506" y="1400232"/>
                    </a:cubicBezTo>
                    <a:cubicBezTo>
                      <a:pt x="5456897" y="1400232"/>
                      <a:pt x="5615589" y="1402772"/>
                      <a:pt x="5660023" y="1402772"/>
                    </a:cubicBezTo>
                    <a:lnTo>
                      <a:pt x="5983755" y="1402772"/>
                    </a:lnTo>
                    <a:cubicBezTo>
                      <a:pt x="6098013" y="1404043"/>
                      <a:pt x="6205924" y="1407852"/>
                      <a:pt x="6320182" y="1407852"/>
                    </a:cubicBezTo>
                    <a:cubicBezTo>
                      <a:pt x="6466179" y="1407852"/>
                      <a:pt x="6612175" y="1405313"/>
                      <a:pt x="6758173" y="1405313"/>
                    </a:cubicBezTo>
                    <a:cubicBezTo>
                      <a:pt x="6935908" y="1405313"/>
                      <a:pt x="7119990" y="1406582"/>
                      <a:pt x="7297725" y="1406582"/>
                    </a:cubicBezTo>
                    <a:cubicBezTo>
                      <a:pt x="7392941" y="1406582"/>
                      <a:pt x="7481808" y="1407852"/>
                      <a:pt x="7577024" y="1407852"/>
                    </a:cubicBezTo>
                    <a:cubicBezTo>
                      <a:pt x="7678586" y="1407852"/>
                      <a:pt x="7929350" y="1405313"/>
                      <a:pt x="7934430" y="1405313"/>
                    </a:cubicBezTo>
                    <a:close/>
                  </a:path>
                </a:pathLst>
              </a:custGeom>
              <a:solidFill>
                <a:srgbClr val="F8BF66"/>
              </a:solidFill>
            </p:spPr>
          </p:sp>
        </p:grpSp>
        <p:sp>
          <p:nvSpPr>
            <p:cNvPr name="TextBox 10" id="10"/>
            <p:cNvSpPr txBox="true"/>
            <p:nvPr/>
          </p:nvSpPr>
          <p:spPr>
            <a:xfrm rot="0">
              <a:off x="386923" y="312447"/>
              <a:ext cx="9081012" cy="1130300"/>
            </a:xfrm>
            <a:prstGeom prst="rect">
              <a:avLst/>
            </a:prstGeom>
          </p:spPr>
          <p:txBody>
            <a:bodyPr anchor="t" rtlCol="false" tIns="0" lIns="0" bIns="0" rIns="0">
              <a:spAutoFit/>
            </a:bodyPr>
            <a:lstStyle/>
            <a:p>
              <a:pPr marL="0" indent="0" lvl="0">
                <a:lnSpc>
                  <a:spcPts val="6720"/>
                </a:lnSpc>
                <a:spcBef>
                  <a:spcPct val="0"/>
                </a:spcBef>
              </a:pPr>
              <a:r>
                <a:rPr lang="en-US" sz="5600">
                  <a:solidFill>
                    <a:srgbClr val="404040"/>
                  </a:solidFill>
                  <a:latin typeface="Rubik One"/>
                </a:rPr>
                <a:t>OBJECTIVE</a:t>
              </a:r>
            </a:p>
          </p:txBody>
        </p:sp>
        <p:sp>
          <p:nvSpPr>
            <p:cNvPr name="TextBox 11" id="11"/>
            <p:cNvSpPr txBox="true"/>
            <p:nvPr/>
          </p:nvSpPr>
          <p:spPr>
            <a:xfrm rot="0">
              <a:off x="0" y="2202292"/>
              <a:ext cx="9651190" cy="1809962"/>
            </a:xfrm>
            <a:prstGeom prst="rect">
              <a:avLst/>
            </a:prstGeom>
          </p:spPr>
          <p:txBody>
            <a:bodyPr anchor="t" rtlCol="false" tIns="0" lIns="0" bIns="0" rIns="0">
              <a:spAutoFit/>
            </a:bodyPr>
            <a:lstStyle/>
            <a:p>
              <a:pPr marL="604518" indent="-302259" lvl="1">
                <a:lnSpc>
                  <a:spcPts val="3639"/>
                </a:lnSpc>
                <a:buFont typeface="Arial"/>
                <a:buChar char="•"/>
              </a:pPr>
              <a:r>
                <a:rPr lang="en-US" sz="2799">
                  <a:solidFill>
                    <a:srgbClr val="404040"/>
                  </a:solidFill>
                  <a:latin typeface="Now"/>
                </a:rPr>
                <a:t>.</a:t>
              </a:r>
              <a:r>
                <a:rPr lang="en-US" sz="2799">
                  <a:solidFill>
                    <a:srgbClr val="404040"/>
                  </a:solidFill>
                  <a:latin typeface="Arimo"/>
                </a:rPr>
                <a:t> To determine why women and children in India are prone to human trafficking.</a:t>
              </a:r>
            </a:p>
          </p:txBody>
        </p:sp>
        <p:sp>
          <p:nvSpPr>
            <p:cNvPr name="TextBox 12" id="12"/>
            <p:cNvSpPr txBox="true"/>
            <p:nvPr/>
          </p:nvSpPr>
          <p:spPr>
            <a:xfrm rot="0">
              <a:off x="0" y="4591665"/>
              <a:ext cx="9651190" cy="1200362"/>
            </a:xfrm>
            <a:prstGeom prst="rect">
              <a:avLst/>
            </a:prstGeom>
          </p:spPr>
          <p:txBody>
            <a:bodyPr anchor="t" rtlCol="false" tIns="0" lIns="0" bIns="0" rIns="0">
              <a:spAutoFit/>
            </a:bodyPr>
            <a:lstStyle/>
            <a:p>
              <a:pPr marL="604518" indent="-302259" lvl="1">
                <a:lnSpc>
                  <a:spcPts val="3639"/>
                </a:lnSpc>
                <a:buFont typeface="Arial"/>
                <a:buChar char="•"/>
              </a:pPr>
              <a:r>
                <a:rPr lang="en-US" sz="2799">
                  <a:solidFill>
                    <a:srgbClr val="404040"/>
                  </a:solidFill>
                  <a:latin typeface="Now"/>
                </a:rPr>
                <a:t> </a:t>
              </a:r>
              <a:r>
                <a:rPr lang="en-US" sz="2799">
                  <a:solidFill>
                    <a:srgbClr val="404040"/>
                  </a:solidFill>
                  <a:latin typeface="Arimo"/>
                </a:rPr>
                <a:t>To determine the main purpose and agenda of human trafficking in India.</a:t>
              </a:r>
            </a:p>
          </p:txBody>
        </p:sp>
        <p:sp>
          <p:nvSpPr>
            <p:cNvPr name="TextBox 13" id="13"/>
            <p:cNvSpPr txBox="true"/>
            <p:nvPr/>
          </p:nvSpPr>
          <p:spPr>
            <a:xfrm rot="0">
              <a:off x="0" y="6371438"/>
              <a:ext cx="9651190" cy="3029162"/>
            </a:xfrm>
            <a:prstGeom prst="rect">
              <a:avLst/>
            </a:prstGeom>
          </p:spPr>
          <p:txBody>
            <a:bodyPr anchor="t" rtlCol="false" tIns="0" lIns="0" bIns="0" rIns="0">
              <a:spAutoFit/>
            </a:bodyPr>
            <a:lstStyle/>
            <a:p>
              <a:pPr marL="604518" indent="-302259" lvl="1">
                <a:lnSpc>
                  <a:spcPts val="3639"/>
                </a:lnSpc>
                <a:buFont typeface="Arial"/>
                <a:buChar char="•"/>
              </a:pPr>
              <a:r>
                <a:rPr lang="en-US" sz="2799">
                  <a:solidFill>
                    <a:srgbClr val="404040"/>
                  </a:solidFill>
                  <a:latin typeface="Now"/>
                </a:rPr>
                <a:t>To be able to raise awareness regarding human trafficking most especially to the country of India and to create solution on how to prevent it.</a:t>
              </a:r>
            </a:p>
          </p:txBody>
        </p:sp>
      </p:grpSp>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155795" y="2980869"/>
            <a:ext cx="3947785" cy="4325262"/>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453072" y="-932238"/>
            <a:ext cx="2962656" cy="4114800"/>
          </a:xfrm>
          <a:prstGeom prst="rect">
            <a:avLst/>
          </a:prstGeom>
        </p:spPr>
      </p:pic>
      <p:pic>
        <p:nvPicPr>
          <p:cNvPr name="Picture 16" id="16"/>
          <p:cNvPicPr>
            <a:picLocks noChangeAspect="true"/>
          </p:cNvPicPr>
          <p:nvPr/>
        </p:nvPicPr>
        <p:blipFill>
          <a:blip r:embed="rId9"/>
          <a:srcRect l="0" t="0" r="2150" b="2150"/>
          <a:stretch>
            <a:fillRect/>
          </a:stretch>
        </p:blipFill>
        <p:spPr>
          <a:xfrm flipH="false" flipV="false" rot="0">
            <a:off x="12532915" y="-72136"/>
            <a:ext cx="2215133" cy="1505598"/>
          </a:xfrm>
          <a:prstGeom prst="rect">
            <a:avLst/>
          </a:prstGeom>
        </p:spPr>
      </p:pic>
      <p:pic>
        <p:nvPicPr>
          <p:cNvPr name="Picture 17" id="1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377189" y="-2057400"/>
            <a:ext cx="2962656" cy="41148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210" t="0" r="0" b="42364"/>
          <a:stretch>
            <a:fillRect/>
          </a:stretch>
        </p:blipFill>
        <p:spPr>
          <a:xfrm flipH="false" flipV="false" rot="240148">
            <a:off x="14156629" y="2309033"/>
            <a:ext cx="1236985" cy="283640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3" t="12444" r="63562" b="27319"/>
          <a:stretch>
            <a:fillRect/>
          </a:stretch>
        </p:blipFill>
        <p:spPr>
          <a:xfrm flipH="false" flipV="false" rot="0">
            <a:off x="12901983" y="2894752"/>
            <a:ext cx="1157165" cy="2350577"/>
          </a:xfrm>
          <a:prstGeom prst="rect">
            <a:avLst/>
          </a:prstGeom>
        </p:spPr>
      </p:pic>
      <p:sp>
        <p:nvSpPr>
          <p:cNvPr name="TextBox 4" id="4"/>
          <p:cNvSpPr txBox="true"/>
          <p:nvPr/>
        </p:nvSpPr>
        <p:spPr>
          <a:xfrm rot="0">
            <a:off x="1028700" y="4070041"/>
            <a:ext cx="9357810" cy="790575"/>
          </a:xfrm>
          <a:prstGeom prst="rect">
            <a:avLst/>
          </a:prstGeom>
        </p:spPr>
        <p:txBody>
          <a:bodyPr anchor="t" rtlCol="false" tIns="0" lIns="0" bIns="0" rIns="0">
            <a:spAutoFit/>
          </a:bodyPr>
          <a:lstStyle/>
          <a:p>
            <a:pPr marL="0" indent="0" lvl="0">
              <a:lnSpc>
                <a:spcPts val="6240"/>
              </a:lnSpc>
              <a:spcBef>
                <a:spcPct val="0"/>
              </a:spcBef>
            </a:pPr>
            <a:r>
              <a:rPr lang="en-US" sz="5200">
                <a:solidFill>
                  <a:srgbClr val="404040"/>
                </a:solidFill>
                <a:latin typeface="Rubik One"/>
              </a:rPr>
              <a:t>PROBLEM</a:t>
            </a:r>
          </a:p>
        </p:txBody>
      </p:sp>
      <p:sp>
        <p:nvSpPr>
          <p:cNvPr name="TextBox 5" id="5"/>
          <p:cNvSpPr txBox="true"/>
          <p:nvPr/>
        </p:nvSpPr>
        <p:spPr>
          <a:xfrm rot="0">
            <a:off x="1028700" y="5071211"/>
            <a:ext cx="7238393" cy="907415"/>
          </a:xfrm>
          <a:prstGeom prst="rect">
            <a:avLst/>
          </a:prstGeom>
        </p:spPr>
        <p:txBody>
          <a:bodyPr anchor="t" rtlCol="false" tIns="0" lIns="0" bIns="0" rIns="0">
            <a:spAutoFit/>
          </a:bodyPr>
          <a:lstStyle/>
          <a:p>
            <a:pPr>
              <a:lnSpc>
                <a:spcPts val="3639"/>
              </a:lnSpc>
            </a:pPr>
            <a:r>
              <a:rPr lang="en-US" sz="2799">
                <a:solidFill>
                  <a:srgbClr val="404040"/>
                </a:solidFill>
                <a:latin typeface="Now"/>
              </a:rPr>
              <a:t>Why Women and Children are Vulnerable for Human Trafficking in India</a:t>
            </a:r>
            <a:r>
              <a:rPr lang="en-US" sz="2799">
                <a:solidFill>
                  <a:srgbClr val="404040"/>
                </a:solidFill>
                <a:latin typeface="Arimo"/>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82059" y="2501200"/>
            <a:ext cx="3907056" cy="7785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100308" y="2825225"/>
            <a:ext cx="10158992" cy="7137750"/>
          </a:xfrm>
          <a:prstGeom prst="rect">
            <a:avLst/>
          </a:prstGeom>
        </p:spPr>
      </p:pic>
      <p:sp>
        <p:nvSpPr>
          <p:cNvPr name="TextBox 4" id="4"/>
          <p:cNvSpPr txBox="true"/>
          <p:nvPr/>
        </p:nvSpPr>
        <p:spPr>
          <a:xfrm rot="0">
            <a:off x="4874866" y="1355375"/>
            <a:ext cx="15104560" cy="923925"/>
          </a:xfrm>
          <a:prstGeom prst="rect">
            <a:avLst/>
          </a:prstGeom>
        </p:spPr>
        <p:txBody>
          <a:bodyPr anchor="t" rtlCol="false" tIns="0" lIns="0" bIns="0" rIns="0">
            <a:spAutoFit/>
          </a:bodyPr>
          <a:lstStyle/>
          <a:p>
            <a:pPr marL="0" indent="0" lvl="0">
              <a:lnSpc>
                <a:spcPts val="7200"/>
              </a:lnSpc>
              <a:spcBef>
                <a:spcPct val="0"/>
              </a:spcBef>
            </a:pPr>
            <a:r>
              <a:rPr lang="en-US" sz="6000">
                <a:solidFill>
                  <a:srgbClr val="404040"/>
                </a:solidFill>
                <a:latin typeface="Rubik One"/>
              </a:rPr>
              <a:t>PRESENTATION OF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30200" y="1955571"/>
            <a:ext cx="11039819" cy="7359879"/>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130503" y="3458128"/>
            <a:ext cx="2073494" cy="6828872"/>
          </a:xfrm>
          <a:prstGeom prst="rect">
            <a:avLst/>
          </a:prstGeom>
        </p:spPr>
      </p:pic>
      <p:grpSp>
        <p:nvGrpSpPr>
          <p:cNvPr name="Group 4" id="4"/>
          <p:cNvGrpSpPr/>
          <p:nvPr/>
        </p:nvGrpSpPr>
        <p:grpSpPr>
          <a:xfrm rot="0">
            <a:off x="11241123" y="2616200"/>
            <a:ext cx="7501750" cy="3247695"/>
            <a:chOff x="0" y="0"/>
            <a:chExt cx="10002334" cy="4330260"/>
          </a:xfrm>
        </p:grpSpPr>
        <p:sp>
          <p:nvSpPr>
            <p:cNvPr name="TextBox 5" id="5"/>
            <p:cNvSpPr txBox="true"/>
            <p:nvPr/>
          </p:nvSpPr>
          <p:spPr>
            <a:xfrm rot="0">
              <a:off x="0" y="2492994"/>
              <a:ext cx="10002334" cy="1837266"/>
            </a:xfrm>
            <a:prstGeom prst="rect">
              <a:avLst/>
            </a:prstGeom>
          </p:spPr>
          <p:txBody>
            <a:bodyPr anchor="t" rtlCol="false" tIns="0" lIns="0" bIns="0" rIns="0">
              <a:spAutoFit/>
            </a:bodyPr>
            <a:lstStyle/>
            <a:p>
              <a:pPr algn="ctr">
                <a:lnSpc>
                  <a:spcPts val="9999"/>
                </a:lnSpc>
              </a:pPr>
              <a:r>
                <a:rPr lang="en-US" sz="9999">
                  <a:solidFill>
                    <a:srgbClr val="FB4E50"/>
                  </a:solidFill>
                  <a:latin typeface="Libre Franklin Black Bold"/>
                </a:rPr>
                <a:t>2907</a:t>
              </a:r>
            </a:p>
          </p:txBody>
        </p:sp>
        <p:sp>
          <p:nvSpPr>
            <p:cNvPr name="TextBox 6" id="6"/>
            <p:cNvSpPr txBox="true"/>
            <p:nvPr/>
          </p:nvSpPr>
          <p:spPr>
            <a:xfrm rot="0">
              <a:off x="193037" y="161925"/>
              <a:ext cx="9684259" cy="1666883"/>
            </a:xfrm>
            <a:prstGeom prst="rect">
              <a:avLst/>
            </a:prstGeom>
          </p:spPr>
          <p:txBody>
            <a:bodyPr anchor="t" rtlCol="false" tIns="0" lIns="0" bIns="0" rIns="0">
              <a:spAutoFit/>
            </a:bodyPr>
            <a:lstStyle/>
            <a:p>
              <a:pPr algn="ctr">
                <a:lnSpc>
                  <a:spcPts val="9000"/>
                </a:lnSpc>
              </a:pPr>
              <a:r>
                <a:rPr lang="en-US" sz="9000">
                  <a:solidFill>
                    <a:srgbClr val="BB6147"/>
                  </a:solidFill>
                  <a:latin typeface="Libre Franklin Black Bold"/>
                </a:rPr>
                <a:t>TOTAL OF</a:t>
              </a:r>
            </a:p>
          </p:txBody>
        </p:sp>
      </p:grpSp>
      <p:sp>
        <p:nvSpPr>
          <p:cNvPr name="TextBox 7" id="7"/>
          <p:cNvSpPr txBox="true"/>
          <p:nvPr/>
        </p:nvSpPr>
        <p:spPr>
          <a:xfrm rot="0">
            <a:off x="11949996" y="5787695"/>
            <a:ext cx="6084004" cy="1562100"/>
          </a:xfrm>
          <a:prstGeom prst="rect">
            <a:avLst/>
          </a:prstGeom>
        </p:spPr>
        <p:txBody>
          <a:bodyPr anchor="t" rtlCol="false" tIns="0" lIns="0" bIns="0" rIns="0">
            <a:spAutoFit/>
          </a:bodyPr>
          <a:lstStyle/>
          <a:p>
            <a:pPr algn="ctr">
              <a:lnSpc>
                <a:spcPts val="6299"/>
              </a:lnSpc>
            </a:pPr>
            <a:r>
              <a:rPr lang="en-US" sz="4500">
                <a:solidFill>
                  <a:srgbClr val="BB6147"/>
                </a:solidFill>
                <a:latin typeface="Libre Franklin Black"/>
              </a:rPr>
              <a:t>of female victims are above  18</a:t>
            </a:r>
          </a:p>
        </p:txBody>
      </p:sp>
      <p:sp>
        <p:nvSpPr>
          <p:cNvPr name="TextBox 8" id="8"/>
          <p:cNvSpPr txBox="true"/>
          <p:nvPr/>
        </p:nvSpPr>
        <p:spPr>
          <a:xfrm rot="0">
            <a:off x="-5734050" y="706437"/>
            <a:ext cx="18335047" cy="930276"/>
          </a:xfrm>
          <a:prstGeom prst="rect">
            <a:avLst/>
          </a:prstGeom>
        </p:spPr>
        <p:txBody>
          <a:bodyPr anchor="t" rtlCol="false" tIns="0" lIns="0" bIns="0" rIns="0">
            <a:spAutoFit/>
          </a:bodyPr>
          <a:lstStyle/>
          <a:p>
            <a:pPr algn="ctr">
              <a:lnSpc>
                <a:spcPts val="6400"/>
              </a:lnSpc>
            </a:pPr>
            <a:r>
              <a:rPr lang="en-US" sz="8000">
                <a:solidFill>
                  <a:srgbClr val="FB4E50"/>
                </a:solidFill>
                <a:latin typeface="Barlow Condensed Bold Bold Italics"/>
              </a:rPr>
              <a:t>FEMALE VICTIMS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30200" y="1734656"/>
            <a:ext cx="10512281" cy="700818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774756" y="2930449"/>
            <a:ext cx="2869055" cy="7356551"/>
          </a:xfrm>
          <a:prstGeom prst="rect">
            <a:avLst/>
          </a:prstGeom>
        </p:spPr>
      </p:pic>
      <p:grpSp>
        <p:nvGrpSpPr>
          <p:cNvPr name="Group 4" id="4"/>
          <p:cNvGrpSpPr/>
          <p:nvPr/>
        </p:nvGrpSpPr>
        <p:grpSpPr>
          <a:xfrm rot="0">
            <a:off x="10786250" y="1895805"/>
            <a:ext cx="7501750" cy="3247695"/>
            <a:chOff x="0" y="0"/>
            <a:chExt cx="10002334" cy="4330260"/>
          </a:xfrm>
        </p:grpSpPr>
        <p:sp>
          <p:nvSpPr>
            <p:cNvPr name="TextBox 5" id="5"/>
            <p:cNvSpPr txBox="true"/>
            <p:nvPr/>
          </p:nvSpPr>
          <p:spPr>
            <a:xfrm rot="0">
              <a:off x="0" y="2492994"/>
              <a:ext cx="10002334" cy="1837266"/>
            </a:xfrm>
            <a:prstGeom prst="rect">
              <a:avLst/>
            </a:prstGeom>
          </p:spPr>
          <p:txBody>
            <a:bodyPr anchor="t" rtlCol="false" tIns="0" lIns="0" bIns="0" rIns="0">
              <a:spAutoFit/>
            </a:bodyPr>
            <a:lstStyle/>
            <a:p>
              <a:pPr algn="ctr">
                <a:lnSpc>
                  <a:spcPts val="9999"/>
                </a:lnSpc>
              </a:pPr>
              <a:r>
                <a:rPr lang="en-US" sz="9999">
                  <a:solidFill>
                    <a:srgbClr val="FB4E50"/>
                  </a:solidFill>
                  <a:latin typeface="Libre Franklin Black Bold"/>
                </a:rPr>
                <a:t>  1742</a:t>
              </a:r>
            </a:p>
          </p:txBody>
        </p:sp>
        <p:sp>
          <p:nvSpPr>
            <p:cNvPr name="TextBox 6" id="6"/>
            <p:cNvSpPr txBox="true"/>
            <p:nvPr/>
          </p:nvSpPr>
          <p:spPr>
            <a:xfrm rot="0">
              <a:off x="193037" y="161925"/>
              <a:ext cx="9684259" cy="1666883"/>
            </a:xfrm>
            <a:prstGeom prst="rect">
              <a:avLst/>
            </a:prstGeom>
          </p:spPr>
          <p:txBody>
            <a:bodyPr anchor="t" rtlCol="false" tIns="0" lIns="0" bIns="0" rIns="0">
              <a:spAutoFit/>
            </a:bodyPr>
            <a:lstStyle/>
            <a:p>
              <a:pPr algn="ctr">
                <a:lnSpc>
                  <a:spcPts val="9000"/>
                </a:lnSpc>
              </a:pPr>
              <a:r>
                <a:rPr lang="en-US" sz="9000">
                  <a:solidFill>
                    <a:srgbClr val="BB6147"/>
                  </a:solidFill>
                  <a:latin typeface="Libre Franklin Black Bold"/>
                </a:rPr>
                <a:t>TOTAL OF</a:t>
              </a:r>
            </a:p>
          </p:txBody>
        </p:sp>
      </p:grpSp>
      <p:sp>
        <p:nvSpPr>
          <p:cNvPr name="TextBox 7" id="7"/>
          <p:cNvSpPr txBox="true"/>
          <p:nvPr/>
        </p:nvSpPr>
        <p:spPr>
          <a:xfrm rot="0">
            <a:off x="11209283" y="5048250"/>
            <a:ext cx="7501750" cy="1811020"/>
          </a:xfrm>
          <a:prstGeom prst="rect">
            <a:avLst/>
          </a:prstGeom>
        </p:spPr>
        <p:txBody>
          <a:bodyPr anchor="t" rtlCol="false" tIns="0" lIns="0" bIns="0" rIns="0">
            <a:spAutoFit/>
          </a:bodyPr>
          <a:lstStyle/>
          <a:p>
            <a:pPr algn="ctr">
              <a:lnSpc>
                <a:spcPts val="7279"/>
              </a:lnSpc>
            </a:pPr>
            <a:r>
              <a:rPr lang="en-US" sz="5199">
                <a:solidFill>
                  <a:srgbClr val="BB6147"/>
                </a:solidFill>
                <a:latin typeface="Libre Franklin Black"/>
              </a:rPr>
              <a:t>of male victims are below 18</a:t>
            </a:r>
          </a:p>
        </p:txBody>
      </p:sp>
      <p:sp>
        <p:nvSpPr>
          <p:cNvPr name="TextBox 8" id="8"/>
          <p:cNvSpPr txBox="true"/>
          <p:nvPr/>
        </p:nvSpPr>
        <p:spPr>
          <a:xfrm rot="0">
            <a:off x="-6210300" y="511174"/>
            <a:ext cx="18335047" cy="930276"/>
          </a:xfrm>
          <a:prstGeom prst="rect">
            <a:avLst/>
          </a:prstGeom>
        </p:spPr>
        <p:txBody>
          <a:bodyPr anchor="t" rtlCol="false" tIns="0" lIns="0" bIns="0" rIns="0">
            <a:spAutoFit/>
          </a:bodyPr>
          <a:lstStyle/>
          <a:p>
            <a:pPr algn="ctr">
              <a:lnSpc>
                <a:spcPts val="6400"/>
              </a:lnSpc>
            </a:pPr>
            <a:r>
              <a:rPr lang="en-US" sz="8000">
                <a:solidFill>
                  <a:srgbClr val="FB4E50"/>
                </a:solidFill>
                <a:latin typeface="Barlow Condensed Bold Bold Italics"/>
              </a:rPr>
              <a:t>MALE VICTIMS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06450" y="1278897"/>
            <a:ext cx="10769047" cy="7729206"/>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166443" y="4795009"/>
            <a:ext cx="4998492" cy="5668393"/>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741889" y="1253184"/>
            <a:ext cx="6307593" cy="2156050"/>
          </a:xfrm>
          <a:prstGeom prst="rect">
            <a:avLst/>
          </a:prstGeom>
        </p:spPr>
      </p:pic>
      <p:grpSp>
        <p:nvGrpSpPr>
          <p:cNvPr name="Group 5" id="5"/>
          <p:cNvGrpSpPr/>
          <p:nvPr/>
        </p:nvGrpSpPr>
        <p:grpSpPr>
          <a:xfrm rot="0">
            <a:off x="11971612" y="1028700"/>
            <a:ext cx="6034577" cy="3740566"/>
            <a:chOff x="0" y="0"/>
            <a:chExt cx="8046103" cy="4987422"/>
          </a:xfrm>
        </p:grpSpPr>
        <p:sp>
          <p:nvSpPr>
            <p:cNvPr name="TextBox 6" id="6"/>
            <p:cNvSpPr txBox="true"/>
            <p:nvPr/>
          </p:nvSpPr>
          <p:spPr>
            <a:xfrm rot="0">
              <a:off x="0" y="3481202"/>
              <a:ext cx="8046103" cy="1506220"/>
            </a:xfrm>
            <a:prstGeom prst="rect">
              <a:avLst/>
            </a:prstGeom>
          </p:spPr>
          <p:txBody>
            <a:bodyPr anchor="t" rtlCol="false" tIns="0" lIns="0" bIns="0" rIns="0">
              <a:spAutoFit/>
            </a:bodyPr>
            <a:lstStyle/>
            <a:p>
              <a:pPr algn="just">
                <a:lnSpc>
                  <a:spcPts val="2309"/>
                </a:lnSpc>
              </a:pPr>
              <a:r>
                <a:rPr lang="en-US" spc="98" sz="1649">
                  <a:solidFill>
                    <a:srgbClr val="5E3023"/>
                  </a:solidFill>
                  <a:latin typeface="Vollkorn"/>
                </a:rPr>
                <a:t>According to the United Nations Office on Drugs and Crime's 2009 report, the most common reason for human trafficking is sexual exploitation which is primarily affects women and girls. </a:t>
              </a:r>
            </a:p>
          </p:txBody>
        </p:sp>
        <p:sp>
          <p:nvSpPr>
            <p:cNvPr name="TextBox 7" id="7"/>
            <p:cNvSpPr txBox="true"/>
            <p:nvPr/>
          </p:nvSpPr>
          <p:spPr>
            <a:xfrm rot="0">
              <a:off x="0" y="1046187"/>
              <a:ext cx="8046103" cy="2225871"/>
            </a:xfrm>
            <a:prstGeom prst="rect">
              <a:avLst/>
            </a:prstGeom>
          </p:spPr>
          <p:txBody>
            <a:bodyPr anchor="t" rtlCol="false" tIns="0" lIns="0" bIns="0" rIns="0">
              <a:spAutoFit/>
            </a:bodyPr>
            <a:lstStyle/>
            <a:p>
              <a:pPr algn="ctr">
                <a:lnSpc>
                  <a:spcPts val="6666"/>
                </a:lnSpc>
              </a:pPr>
              <a:r>
                <a:rPr lang="en-US" spc="330" sz="5509">
                  <a:solidFill>
                    <a:srgbClr val="FB4E50"/>
                  </a:solidFill>
                  <a:latin typeface="League Spartan"/>
                </a:rPr>
                <a:t>SEXUAL EXPLOITATION</a:t>
              </a:r>
            </a:p>
          </p:txBody>
        </p:sp>
        <p:sp>
          <p:nvSpPr>
            <p:cNvPr name="TextBox 8" id="8"/>
            <p:cNvSpPr txBox="true"/>
            <p:nvPr/>
          </p:nvSpPr>
          <p:spPr>
            <a:xfrm rot="0">
              <a:off x="0" y="-57150"/>
              <a:ext cx="8046103" cy="633741"/>
            </a:xfrm>
            <a:prstGeom prst="rect">
              <a:avLst/>
            </a:prstGeom>
          </p:spPr>
          <p:txBody>
            <a:bodyPr anchor="t" rtlCol="false" tIns="0" lIns="0" bIns="0" rIns="0">
              <a:spAutoFit/>
            </a:bodyPr>
            <a:lstStyle/>
            <a:p>
              <a:pPr algn="ctr">
                <a:lnSpc>
                  <a:spcPts val="3989"/>
                </a:lnSpc>
              </a:pPr>
              <a:r>
                <a:rPr lang="en-US" spc="484" sz="2849">
                  <a:solidFill>
                    <a:srgbClr val="FB4E50"/>
                  </a:solidFill>
                  <a:latin typeface="League Spartan"/>
                </a:rPr>
                <a:t>01 Reason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20" r="0" b="820"/>
          <a:stretch>
            <a:fillRect/>
          </a:stretch>
        </p:blipFill>
        <p:spPr>
          <a:xfrm flipH="false" flipV="false" rot="0">
            <a:off x="806450" y="1278897"/>
            <a:ext cx="10769047" cy="7729206"/>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166443" y="4795009"/>
            <a:ext cx="4998492" cy="5668393"/>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194856" y="1865554"/>
            <a:ext cx="4529386" cy="1548226"/>
          </a:xfrm>
          <a:prstGeom prst="rect">
            <a:avLst/>
          </a:prstGeom>
        </p:spPr>
      </p:pic>
      <p:grpSp>
        <p:nvGrpSpPr>
          <p:cNvPr name="Group 5" id="5"/>
          <p:cNvGrpSpPr/>
          <p:nvPr/>
        </p:nvGrpSpPr>
        <p:grpSpPr>
          <a:xfrm rot="0">
            <a:off x="11830090" y="1606893"/>
            <a:ext cx="6034577" cy="3188116"/>
            <a:chOff x="0" y="0"/>
            <a:chExt cx="8046103" cy="4250822"/>
          </a:xfrm>
        </p:grpSpPr>
        <p:sp>
          <p:nvSpPr>
            <p:cNvPr name="TextBox 6" id="6"/>
            <p:cNvSpPr txBox="true"/>
            <p:nvPr/>
          </p:nvSpPr>
          <p:spPr>
            <a:xfrm rot="0">
              <a:off x="0" y="2363602"/>
              <a:ext cx="8046103" cy="1887220"/>
            </a:xfrm>
            <a:prstGeom prst="rect">
              <a:avLst/>
            </a:prstGeom>
          </p:spPr>
          <p:txBody>
            <a:bodyPr anchor="t" rtlCol="false" tIns="0" lIns="0" bIns="0" rIns="0">
              <a:spAutoFit/>
            </a:bodyPr>
            <a:lstStyle/>
            <a:p>
              <a:pPr algn="just">
                <a:lnSpc>
                  <a:spcPts val="2309"/>
                </a:lnSpc>
              </a:pPr>
              <a:r>
                <a:rPr lang="en-US" spc="98" sz="1649">
                  <a:solidFill>
                    <a:srgbClr val="5E3023"/>
                  </a:solidFill>
                  <a:latin typeface="Vollkorn"/>
                </a:rPr>
                <a:t>According to the Protocol to Prevent, Suppress, and Punish Human Trafficking in Persons, Particularly Women and Children, between 2012 and 2014, around four out of every ten victims were trafficked for forced labor, with men accounting for 63 percent of the victims.</a:t>
              </a:r>
            </a:p>
          </p:txBody>
        </p:sp>
        <p:sp>
          <p:nvSpPr>
            <p:cNvPr name="TextBox 7" id="7"/>
            <p:cNvSpPr txBox="true"/>
            <p:nvPr/>
          </p:nvSpPr>
          <p:spPr>
            <a:xfrm rot="0">
              <a:off x="0" y="1046187"/>
              <a:ext cx="8046103" cy="1108271"/>
            </a:xfrm>
            <a:prstGeom prst="rect">
              <a:avLst/>
            </a:prstGeom>
          </p:spPr>
          <p:txBody>
            <a:bodyPr anchor="t" rtlCol="false" tIns="0" lIns="0" bIns="0" rIns="0">
              <a:spAutoFit/>
            </a:bodyPr>
            <a:lstStyle/>
            <a:p>
              <a:pPr>
                <a:lnSpc>
                  <a:spcPts val="6666"/>
                </a:lnSpc>
              </a:pPr>
              <a:r>
                <a:rPr lang="en-US" spc="330" sz="5509">
                  <a:solidFill>
                    <a:srgbClr val="FB4E50"/>
                  </a:solidFill>
                  <a:latin typeface="League Spartan"/>
                </a:rPr>
                <a:t>FORCE LABOR</a:t>
              </a:r>
            </a:p>
          </p:txBody>
        </p:sp>
        <p:sp>
          <p:nvSpPr>
            <p:cNvPr name="TextBox 8" id="8"/>
            <p:cNvSpPr txBox="true"/>
            <p:nvPr/>
          </p:nvSpPr>
          <p:spPr>
            <a:xfrm rot="0">
              <a:off x="0" y="-57150"/>
              <a:ext cx="8046103" cy="633741"/>
            </a:xfrm>
            <a:prstGeom prst="rect">
              <a:avLst/>
            </a:prstGeom>
          </p:spPr>
          <p:txBody>
            <a:bodyPr anchor="t" rtlCol="false" tIns="0" lIns="0" bIns="0" rIns="0">
              <a:spAutoFit/>
            </a:bodyPr>
            <a:lstStyle/>
            <a:p>
              <a:pPr algn="ctr">
                <a:lnSpc>
                  <a:spcPts val="3989"/>
                </a:lnSpc>
              </a:pPr>
              <a:r>
                <a:rPr lang="en-US" spc="484" sz="2849">
                  <a:solidFill>
                    <a:srgbClr val="FB4E50"/>
                  </a:solidFill>
                  <a:latin typeface="League Spartan"/>
                </a:rPr>
                <a:t>02 Reason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DAEQkId3NFk</dc:identifier>
  <dcterms:modified xsi:type="dcterms:W3CDTF">2011-08-01T06:04:30Z</dcterms:modified>
  <cp:revision>1</cp:revision>
  <dc:title>Final PPT for 404</dc:title>
</cp:coreProperties>
</file>